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7" r:id="rId3"/>
    <p:sldId id="258" r:id="rId4"/>
    <p:sldId id="520" r:id="rId5"/>
    <p:sldId id="490" r:id="rId6"/>
    <p:sldId id="521" r:id="rId7"/>
    <p:sldId id="539" r:id="rId8"/>
    <p:sldId id="543" r:id="rId9"/>
    <p:sldId id="495" r:id="rId10"/>
    <p:sldId id="496" r:id="rId11"/>
    <p:sldId id="497" r:id="rId12"/>
    <p:sldId id="498" r:id="rId13"/>
    <p:sldId id="477" r:id="rId14"/>
    <p:sldId id="493" r:id="rId15"/>
    <p:sldId id="494" r:id="rId16"/>
    <p:sldId id="488" r:id="rId17"/>
    <p:sldId id="486" r:id="rId18"/>
    <p:sldId id="487" r:id="rId19"/>
    <p:sldId id="259" r:id="rId20"/>
    <p:sldId id="273" r:id="rId21"/>
    <p:sldId id="274" r:id="rId22"/>
    <p:sldId id="544" r:id="rId23"/>
    <p:sldId id="262" r:id="rId24"/>
  </p:sldIdLst>
  <p:sldSz cx="11520488" cy="6480175"/>
  <p:notesSz cx="6858000" cy="9144000"/>
  <p:custDataLst>
    <p:tags r:id="rId26"/>
  </p:custDataLst>
  <p:defaultTextStyle>
    <a:defPPr>
      <a:defRPr lang="it-IT"/>
    </a:defPPr>
    <a:lvl1pPr algn="l" rtl="0" fontAlgn="base">
      <a:spcBef>
        <a:spcPct val="0"/>
      </a:spcBef>
      <a:spcAft>
        <a:spcPct val="0"/>
      </a:spcAft>
      <a:defRPr sz="2000" kern="1200">
        <a:solidFill>
          <a:schemeClr val="tx1"/>
        </a:solidFill>
        <a:latin typeface="Arial" panose="020B0604020202020204" pitchFamily="34" charset="0"/>
        <a:ea typeface="+mn-ea"/>
        <a:cs typeface="+mn-cs"/>
      </a:defRPr>
    </a:lvl1pPr>
    <a:lvl2pPr marL="642915" algn="l" rtl="0" fontAlgn="base">
      <a:spcBef>
        <a:spcPct val="0"/>
      </a:spcBef>
      <a:spcAft>
        <a:spcPct val="0"/>
      </a:spcAft>
      <a:defRPr sz="2000" kern="1200">
        <a:solidFill>
          <a:schemeClr val="tx1"/>
        </a:solidFill>
        <a:latin typeface="Arial" panose="020B0604020202020204" pitchFamily="34" charset="0"/>
        <a:ea typeface="+mn-ea"/>
        <a:cs typeface="+mn-cs"/>
      </a:defRPr>
    </a:lvl2pPr>
    <a:lvl3pPr marL="1285829" algn="l" rtl="0" fontAlgn="base">
      <a:spcBef>
        <a:spcPct val="0"/>
      </a:spcBef>
      <a:spcAft>
        <a:spcPct val="0"/>
      </a:spcAft>
      <a:defRPr sz="2000" kern="1200">
        <a:solidFill>
          <a:schemeClr val="tx1"/>
        </a:solidFill>
        <a:latin typeface="Arial" panose="020B0604020202020204" pitchFamily="34" charset="0"/>
        <a:ea typeface="+mn-ea"/>
        <a:cs typeface="+mn-cs"/>
      </a:defRPr>
    </a:lvl3pPr>
    <a:lvl4pPr marL="1928744" algn="l" rtl="0" fontAlgn="base">
      <a:spcBef>
        <a:spcPct val="0"/>
      </a:spcBef>
      <a:spcAft>
        <a:spcPct val="0"/>
      </a:spcAft>
      <a:defRPr sz="2000" kern="1200">
        <a:solidFill>
          <a:schemeClr val="tx1"/>
        </a:solidFill>
        <a:latin typeface="Arial" panose="020B0604020202020204" pitchFamily="34" charset="0"/>
        <a:ea typeface="+mn-ea"/>
        <a:cs typeface="+mn-cs"/>
      </a:defRPr>
    </a:lvl4pPr>
    <a:lvl5pPr marL="2571659" algn="l" rtl="0" fontAlgn="base">
      <a:spcBef>
        <a:spcPct val="0"/>
      </a:spcBef>
      <a:spcAft>
        <a:spcPct val="0"/>
      </a:spcAft>
      <a:defRPr sz="2000" kern="1200">
        <a:solidFill>
          <a:schemeClr val="tx1"/>
        </a:solidFill>
        <a:latin typeface="Arial" panose="020B0604020202020204" pitchFamily="34" charset="0"/>
        <a:ea typeface="+mn-ea"/>
        <a:cs typeface="+mn-cs"/>
      </a:defRPr>
    </a:lvl5pPr>
    <a:lvl6pPr marL="3214573" algn="l" defTabSz="1285829" rtl="0" eaLnBrk="1" latinLnBrk="0" hangingPunct="1">
      <a:defRPr sz="2000" kern="1200">
        <a:solidFill>
          <a:schemeClr val="tx1"/>
        </a:solidFill>
        <a:latin typeface="Arial" panose="020B0604020202020204" pitchFamily="34" charset="0"/>
        <a:ea typeface="+mn-ea"/>
        <a:cs typeface="+mn-cs"/>
      </a:defRPr>
    </a:lvl6pPr>
    <a:lvl7pPr marL="3857488" algn="l" defTabSz="1285829" rtl="0" eaLnBrk="1" latinLnBrk="0" hangingPunct="1">
      <a:defRPr sz="2000" kern="1200">
        <a:solidFill>
          <a:schemeClr val="tx1"/>
        </a:solidFill>
        <a:latin typeface="Arial" panose="020B0604020202020204" pitchFamily="34" charset="0"/>
        <a:ea typeface="+mn-ea"/>
        <a:cs typeface="+mn-cs"/>
      </a:defRPr>
    </a:lvl7pPr>
    <a:lvl8pPr marL="4500402" algn="l" defTabSz="1285829" rtl="0" eaLnBrk="1" latinLnBrk="0" hangingPunct="1">
      <a:defRPr sz="2000" kern="1200">
        <a:solidFill>
          <a:schemeClr val="tx1"/>
        </a:solidFill>
        <a:latin typeface="Arial" panose="020B0604020202020204" pitchFamily="34" charset="0"/>
        <a:ea typeface="+mn-ea"/>
        <a:cs typeface="+mn-cs"/>
      </a:defRPr>
    </a:lvl8pPr>
    <a:lvl9pPr marL="5143317" algn="l" defTabSz="1285829" rtl="0" eaLnBrk="1" latinLnBrk="0" hangingPunct="1">
      <a:defRPr sz="20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728" userDrawn="1">
          <p15:clr>
            <a:srgbClr val="A4A3A4"/>
          </p15:clr>
        </p15:guide>
        <p15:guide id="2" pos="2304" userDrawn="1">
          <p15:clr>
            <a:srgbClr val="A4A3A4"/>
          </p15:clr>
        </p15:guide>
        <p15:guide id="3" orient="horz" pos="2041" userDrawn="1">
          <p15:clr>
            <a:srgbClr val="A4A3A4"/>
          </p15:clr>
        </p15:guide>
        <p15:guide id="4" pos="362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868" autoAdjust="0"/>
    <p:restoredTop sz="76694" autoAdjust="0"/>
  </p:normalViewPr>
  <p:slideViewPr>
    <p:cSldViewPr>
      <p:cViewPr varScale="1">
        <p:scale>
          <a:sx n="103" d="100"/>
          <a:sy n="103" d="100"/>
        </p:scale>
        <p:origin x="640" y="168"/>
      </p:cViewPr>
      <p:guideLst>
        <p:guide orient="horz" pos="1728"/>
        <p:guide pos="2304"/>
        <p:guide orient="horz" pos="2041"/>
        <p:guide pos="3629"/>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it-IT" altLang="it-IT"/>
          </a:p>
        </p:txBody>
      </p:sp>
      <p:sp>
        <p:nvSpPr>
          <p:cNvPr id="1024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it-IT" altLang="it-IT"/>
          </a:p>
        </p:txBody>
      </p:sp>
      <p:sp>
        <p:nvSpPr>
          <p:cNvPr id="1024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4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it-IT" altLang="it-IT"/>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2581900B-752F-40E2-B1FD-F97C796CBB05}" type="slidenum">
              <a:rPr lang="it-IT" altLang="it-IT"/>
              <a:pPr/>
              <a:t>‹#›</a:t>
            </a:fld>
            <a:endParaRPr lang="it-IT" altLang="it-IT"/>
          </a:p>
        </p:txBody>
      </p:sp>
    </p:spTree>
    <p:extLst>
      <p:ext uri="{BB962C8B-B14F-4D97-AF65-F5344CB8AC3E}">
        <p14:creationId xmlns:p14="http://schemas.microsoft.com/office/powerpoint/2010/main" val="383443342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700" kern="1200">
        <a:solidFill>
          <a:schemeClr val="tx1"/>
        </a:solidFill>
        <a:latin typeface="Arial" panose="020B0604020202020204" pitchFamily="34" charset="0"/>
        <a:ea typeface="+mn-ea"/>
        <a:cs typeface="Arial" panose="020B0604020202020204" pitchFamily="34" charset="0"/>
      </a:defRPr>
    </a:lvl1pPr>
    <a:lvl2pPr marL="642915" algn="l" rtl="0" fontAlgn="base">
      <a:spcBef>
        <a:spcPct val="30000"/>
      </a:spcBef>
      <a:spcAft>
        <a:spcPct val="0"/>
      </a:spcAft>
      <a:defRPr sz="1700" kern="1200">
        <a:solidFill>
          <a:schemeClr val="tx1"/>
        </a:solidFill>
        <a:latin typeface="Arial" panose="020B0604020202020204" pitchFamily="34" charset="0"/>
        <a:ea typeface="+mn-ea"/>
        <a:cs typeface="Arial" panose="020B0604020202020204" pitchFamily="34" charset="0"/>
      </a:defRPr>
    </a:lvl2pPr>
    <a:lvl3pPr marL="1285829" algn="l" rtl="0" fontAlgn="base">
      <a:spcBef>
        <a:spcPct val="30000"/>
      </a:spcBef>
      <a:spcAft>
        <a:spcPct val="0"/>
      </a:spcAft>
      <a:defRPr sz="1700" kern="1200">
        <a:solidFill>
          <a:schemeClr val="tx1"/>
        </a:solidFill>
        <a:latin typeface="Arial" panose="020B0604020202020204" pitchFamily="34" charset="0"/>
        <a:ea typeface="+mn-ea"/>
        <a:cs typeface="Arial" panose="020B0604020202020204" pitchFamily="34" charset="0"/>
      </a:defRPr>
    </a:lvl3pPr>
    <a:lvl4pPr marL="1928744" algn="l" rtl="0" fontAlgn="base">
      <a:spcBef>
        <a:spcPct val="30000"/>
      </a:spcBef>
      <a:spcAft>
        <a:spcPct val="0"/>
      </a:spcAft>
      <a:defRPr sz="1700" kern="1200">
        <a:solidFill>
          <a:schemeClr val="tx1"/>
        </a:solidFill>
        <a:latin typeface="Arial" panose="020B0604020202020204" pitchFamily="34" charset="0"/>
        <a:ea typeface="+mn-ea"/>
        <a:cs typeface="Arial" panose="020B0604020202020204" pitchFamily="34" charset="0"/>
      </a:defRPr>
    </a:lvl4pPr>
    <a:lvl5pPr marL="2571659" algn="l" rtl="0" fontAlgn="base">
      <a:spcBef>
        <a:spcPct val="30000"/>
      </a:spcBef>
      <a:spcAft>
        <a:spcPct val="0"/>
      </a:spcAft>
      <a:defRPr sz="1700" kern="1200">
        <a:solidFill>
          <a:schemeClr val="tx1"/>
        </a:solidFill>
        <a:latin typeface="Arial" panose="020B0604020202020204" pitchFamily="34" charset="0"/>
        <a:ea typeface="+mn-ea"/>
        <a:cs typeface="Arial" panose="020B0604020202020204" pitchFamily="34" charset="0"/>
      </a:defRPr>
    </a:lvl5pPr>
    <a:lvl6pPr marL="3214573" algn="l" defTabSz="1285829" rtl="0" eaLnBrk="1" latinLnBrk="0" hangingPunct="1">
      <a:defRPr sz="1700" kern="1200">
        <a:solidFill>
          <a:schemeClr val="tx1"/>
        </a:solidFill>
        <a:latin typeface="+mn-lt"/>
        <a:ea typeface="+mn-ea"/>
        <a:cs typeface="+mn-cs"/>
      </a:defRPr>
    </a:lvl6pPr>
    <a:lvl7pPr marL="3857488" algn="l" defTabSz="1285829" rtl="0" eaLnBrk="1" latinLnBrk="0" hangingPunct="1">
      <a:defRPr sz="1700" kern="1200">
        <a:solidFill>
          <a:schemeClr val="tx1"/>
        </a:solidFill>
        <a:latin typeface="+mn-lt"/>
        <a:ea typeface="+mn-ea"/>
        <a:cs typeface="+mn-cs"/>
      </a:defRPr>
    </a:lvl7pPr>
    <a:lvl8pPr marL="4500402" algn="l" defTabSz="1285829" rtl="0" eaLnBrk="1" latinLnBrk="0" hangingPunct="1">
      <a:defRPr sz="1700" kern="1200">
        <a:solidFill>
          <a:schemeClr val="tx1"/>
        </a:solidFill>
        <a:latin typeface="+mn-lt"/>
        <a:ea typeface="+mn-ea"/>
        <a:cs typeface="+mn-cs"/>
      </a:defRPr>
    </a:lvl8pPr>
    <a:lvl9pPr marL="5143317" algn="l" defTabSz="1285829"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D646A2-07E9-46F8-A96A-E9A73707FAAE}" type="slidenum">
              <a:rPr lang="it-IT" altLang="it-IT"/>
              <a:pPr/>
              <a:t>1</a:t>
            </a:fld>
            <a:endParaRPr lang="it-IT" altLang="it-IT"/>
          </a:p>
        </p:txBody>
      </p:sp>
      <p:sp>
        <p:nvSpPr>
          <p:cNvPr id="11266" name="Rectangle 2"/>
          <p:cNvSpPr>
            <a:spLocks noGrp="1" noRot="1" noChangeAspect="1" noChangeArrowheads="1" noTextEdit="1"/>
          </p:cNvSpPr>
          <p:nvPr>
            <p:ph type="sldImg"/>
          </p:nvPr>
        </p:nvSpPr>
        <p:spPr>
          <a:xfrm>
            <a:off x="381000" y="685800"/>
            <a:ext cx="6096000" cy="3429000"/>
          </a:xfrm>
          <a:ln/>
        </p:spPr>
      </p:sp>
      <p:sp>
        <p:nvSpPr>
          <p:cNvPr id="11267" name="Rectangle 3"/>
          <p:cNvSpPr>
            <a:spLocks noGrp="1" noChangeArrowheads="1"/>
          </p:cNvSpPr>
          <p:nvPr>
            <p:ph type="body" idx="1"/>
          </p:nvPr>
        </p:nvSpPr>
        <p:spPr/>
        <p:txBody>
          <a:bodyPr/>
          <a:lstStyle/>
          <a:p>
            <a:pPr>
              <a:spcBef>
                <a:spcPct val="50000"/>
              </a:spcBef>
            </a:pPr>
            <a:endParaRPr lang="it-IT" altLang="it-IT" dirty="0"/>
          </a:p>
        </p:txBody>
      </p:sp>
    </p:spTree>
    <p:extLst>
      <p:ext uri="{BB962C8B-B14F-4D97-AF65-F5344CB8AC3E}">
        <p14:creationId xmlns:p14="http://schemas.microsoft.com/office/powerpoint/2010/main" val="1098104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F63BB4-3C14-4E84-BE16-115159777624}" type="slidenum">
              <a:rPr lang="it-IT" altLang="it-IT"/>
              <a:pPr/>
              <a:t>2</a:t>
            </a:fld>
            <a:endParaRPr lang="it-IT" altLang="it-IT"/>
          </a:p>
        </p:txBody>
      </p:sp>
      <p:sp>
        <p:nvSpPr>
          <p:cNvPr id="12290" name="Rectangle 2"/>
          <p:cNvSpPr>
            <a:spLocks noGrp="1" noRot="1" noChangeAspect="1" noChangeArrowheads="1" noTextEdit="1"/>
          </p:cNvSpPr>
          <p:nvPr>
            <p:ph type="sldImg"/>
          </p:nvPr>
        </p:nvSpPr>
        <p:spPr>
          <a:xfrm>
            <a:off x="381000" y="685800"/>
            <a:ext cx="6096000" cy="3429000"/>
          </a:xfrm>
          <a:ln/>
        </p:spPr>
      </p:sp>
      <p:sp>
        <p:nvSpPr>
          <p:cNvPr id="12291" name="Rectangle 3"/>
          <p:cNvSpPr>
            <a:spLocks noGrp="1" noChangeArrowheads="1"/>
          </p:cNvSpPr>
          <p:nvPr>
            <p:ph type="body" idx="1"/>
          </p:nvPr>
        </p:nvSpPr>
        <p:spPr/>
        <p:txBody>
          <a:bodyPr/>
          <a:lstStyle/>
          <a:p>
            <a:r>
              <a:rPr lang="en-US" dirty="0"/>
              <a:t>The teacher starts the lesson describing the topics he/she will cover. All lessons always start with this formula: "In this lesson we will talk about: Topic 1 Topic 2 Topic n”. </a:t>
            </a:r>
            <a:endParaRPr lang="it-IT" altLang="it-IT" dirty="0"/>
          </a:p>
        </p:txBody>
      </p:sp>
    </p:spTree>
    <p:extLst>
      <p:ext uri="{BB962C8B-B14F-4D97-AF65-F5344CB8AC3E}">
        <p14:creationId xmlns:p14="http://schemas.microsoft.com/office/powerpoint/2010/main" val="1107373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8B25EA-4FFE-4F86-8BC3-10F747616721}" type="slidenum">
              <a:rPr lang="it-IT" altLang="it-IT"/>
              <a:pPr/>
              <a:t>3</a:t>
            </a:fld>
            <a:endParaRPr lang="it-IT" altLang="it-IT"/>
          </a:p>
        </p:txBody>
      </p:sp>
      <p:sp>
        <p:nvSpPr>
          <p:cNvPr id="13314" name="Rectangle 2"/>
          <p:cNvSpPr>
            <a:spLocks noGrp="1" noRot="1" noChangeAspect="1" noChangeArrowheads="1" noTextEdit="1"/>
          </p:cNvSpPr>
          <p:nvPr>
            <p:ph type="sldImg"/>
          </p:nvPr>
        </p:nvSpPr>
        <p:spPr>
          <a:xfrm>
            <a:off x="381000" y="685800"/>
            <a:ext cx="6096000" cy="3429000"/>
          </a:xfrm>
          <a:ln/>
        </p:spPr>
      </p:sp>
      <p:sp>
        <p:nvSpPr>
          <p:cNvPr id="13315" name="Rectangle 3"/>
          <p:cNvSpPr>
            <a:spLocks noGrp="1" noChangeArrowheads="1"/>
          </p:cNvSpPr>
          <p:nvPr>
            <p:ph type="body" idx="1"/>
          </p:nvPr>
        </p:nvSpPr>
        <p:spPr/>
        <p:txBody>
          <a:bodyPr/>
          <a:lstStyle/>
          <a:p>
            <a:endParaRPr lang="it-IT" altLang="it-IT" dirty="0"/>
          </a:p>
        </p:txBody>
      </p:sp>
    </p:spTree>
    <p:extLst>
      <p:ext uri="{BB962C8B-B14F-4D97-AF65-F5344CB8AC3E}">
        <p14:creationId xmlns:p14="http://schemas.microsoft.com/office/powerpoint/2010/main" val="1794353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D3B92A-33C4-46FD-94AE-70439121BBCF}" type="slidenum">
              <a:rPr lang="it-IT" altLang="it-IT"/>
              <a:pPr/>
              <a:t>19</a:t>
            </a:fld>
            <a:endParaRPr lang="it-IT" altLang="it-IT"/>
          </a:p>
        </p:txBody>
      </p:sp>
      <p:sp>
        <p:nvSpPr>
          <p:cNvPr id="15362" name="Rectangle 2"/>
          <p:cNvSpPr>
            <a:spLocks noGrp="1" noRot="1" noChangeAspect="1" noChangeArrowheads="1" noTextEdit="1"/>
          </p:cNvSpPr>
          <p:nvPr>
            <p:ph type="sldImg"/>
          </p:nvPr>
        </p:nvSpPr>
        <p:spPr>
          <a:xfrm>
            <a:off x="381000" y="685800"/>
            <a:ext cx="6096000" cy="3429000"/>
          </a:xfrm>
          <a:ln/>
        </p:spPr>
      </p:sp>
      <p:sp>
        <p:nvSpPr>
          <p:cNvPr id="15363" name="Rectangle 3"/>
          <p:cNvSpPr>
            <a:spLocks noGrp="1" noChangeArrowheads="1"/>
          </p:cNvSpPr>
          <p:nvPr>
            <p:ph type="body" idx="1"/>
          </p:nvPr>
        </p:nvSpPr>
        <p:spPr/>
        <p:txBody>
          <a:bodyPr/>
          <a:lstStyle/>
          <a:p>
            <a:endParaRPr lang="en-US" sz="1000" dirty="0"/>
          </a:p>
        </p:txBody>
      </p:sp>
    </p:spTree>
    <p:extLst>
      <p:ext uri="{BB962C8B-B14F-4D97-AF65-F5344CB8AC3E}">
        <p14:creationId xmlns:p14="http://schemas.microsoft.com/office/powerpoint/2010/main" val="1934894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D3B92A-33C4-46FD-94AE-70439121BBCF}" type="slidenum">
              <a:rPr lang="it-IT" altLang="it-IT"/>
              <a:pPr/>
              <a:t>20</a:t>
            </a:fld>
            <a:endParaRPr lang="it-IT" altLang="it-IT"/>
          </a:p>
        </p:txBody>
      </p:sp>
      <p:sp>
        <p:nvSpPr>
          <p:cNvPr id="15362" name="Rectangle 2"/>
          <p:cNvSpPr>
            <a:spLocks noGrp="1" noRot="1" noChangeAspect="1" noChangeArrowheads="1" noTextEdit="1"/>
          </p:cNvSpPr>
          <p:nvPr>
            <p:ph type="sldImg"/>
          </p:nvPr>
        </p:nvSpPr>
        <p:spPr>
          <a:xfrm>
            <a:off x="381000" y="685800"/>
            <a:ext cx="6096000" cy="3429000"/>
          </a:xfrm>
          <a:ln/>
        </p:spPr>
      </p:sp>
      <p:sp>
        <p:nvSpPr>
          <p:cNvPr id="15363" name="Rectangle 3"/>
          <p:cNvSpPr>
            <a:spLocks noGrp="1" noChangeArrowheads="1"/>
          </p:cNvSpPr>
          <p:nvPr>
            <p:ph type="body" idx="1"/>
          </p:nvPr>
        </p:nvSpPr>
        <p:spPr/>
        <p:txBody>
          <a:bodyPr/>
          <a:lstStyle/>
          <a:p>
            <a:r>
              <a:rPr lang="en-US" sz="1000" dirty="0"/>
              <a:t>The slides must be written with sobriety, without the use of too many colors (strictly necessary) and with short sentences. Line spacing 1-1.5.</a:t>
            </a:r>
          </a:p>
          <a:p>
            <a:r>
              <a:rPr lang="en-US" sz="1000" dirty="0"/>
              <a:t>Links to movies, pdfs, web pages and so on can be inserted. All hyperlinks must be openable from the ppt. </a:t>
            </a:r>
          </a:p>
          <a:p>
            <a:r>
              <a:rPr lang="en-US" sz="1000" dirty="0"/>
              <a:t>If there are hyperlinks in the slide, it is advisable to indicate, in the notes field, when the content of the link will be commented: before, after or simultaneously with the mouse click that opens the hyperlink. It is necessary for the Production (USGM) to acquire in advance all the videos downloaded from the Web (for example from YouTube).</a:t>
            </a:r>
            <a:endParaRPr lang="it-IT" altLang="it-IT" sz="1000" dirty="0"/>
          </a:p>
        </p:txBody>
      </p:sp>
    </p:spTree>
    <p:extLst>
      <p:ext uri="{BB962C8B-B14F-4D97-AF65-F5344CB8AC3E}">
        <p14:creationId xmlns:p14="http://schemas.microsoft.com/office/powerpoint/2010/main" val="1934894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D3B92A-33C4-46FD-94AE-70439121BBCF}" type="slidenum">
              <a:rPr lang="it-IT" altLang="it-IT"/>
              <a:pPr/>
              <a:t>21</a:t>
            </a:fld>
            <a:endParaRPr lang="it-IT" altLang="it-IT"/>
          </a:p>
        </p:txBody>
      </p:sp>
      <p:sp>
        <p:nvSpPr>
          <p:cNvPr id="15362" name="Rectangle 2"/>
          <p:cNvSpPr>
            <a:spLocks noGrp="1" noRot="1" noChangeAspect="1" noChangeArrowheads="1" noTextEdit="1"/>
          </p:cNvSpPr>
          <p:nvPr>
            <p:ph type="sldImg"/>
          </p:nvPr>
        </p:nvSpPr>
        <p:spPr>
          <a:xfrm>
            <a:off x="381000" y="685800"/>
            <a:ext cx="6096000" cy="3429000"/>
          </a:xfrm>
          <a:ln/>
        </p:spPr>
      </p:sp>
      <p:sp>
        <p:nvSpPr>
          <p:cNvPr id="15363" name="Rectangle 3"/>
          <p:cNvSpPr>
            <a:spLocks noGrp="1" noChangeArrowheads="1"/>
          </p:cNvSpPr>
          <p:nvPr>
            <p:ph type="body" idx="1"/>
          </p:nvPr>
        </p:nvSpPr>
        <p:spPr/>
        <p:txBody>
          <a:bodyPr/>
          <a:lstStyle/>
          <a:p>
            <a:r>
              <a:rPr lang="en-US" sz="1000" dirty="0"/>
              <a:t>The slides must be written with sobriety, without the use of too many colors (strictly necessary) and with short sentences. Line spacing 1-1.5.</a:t>
            </a:r>
          </a:p>
          <a:p>
            <a:r>
              <a:rPr lang="en-US" sz="1000" dirty="0"/>
              <a:t>Links to movies, pdfs, web pages and so on can be inserted. All hyperlinks must be openable from the ppt. </a:t>
            </a:r>
          </a:p>
          <a:p>
            <a:r>
              <a:rPr lang="en-US" sz="1000" dirty="0"/>
              <a:t>If there are hyperlinks in the slide, it is advisable to indicate, in the notes field, when the content of the link will be commented: before, after or simultaneously with the mouse click that opens the hyperlink. It is necessary for the Production (USGM) to acquire in advance all the videos downloaded from the Web (for example from </a:t>
            </a:r>
            <a:r>
              <a:rPr lang="en-US" sz="1000"/>
              <a:t>YouTube).</a:t>
            </a:r>
            <a:endParaRPr lang="it-IT" altLang="it-IT" sz="1000" dirty="0"/>
          </a:p>
        </p:txBody>
      </p:sp>
    </p:spTree>
    <p:extLst>
      <p:ext uri="{BB962C8B-B14F-4D97-AF65-F5344CB8AC3E}">
        <p14:creationId xmlns:p14="http://schemas.microsoft.com/office/powerpoint/2010/main" val="1934894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B54A2A-70B0-4930-B517-58390BC095C0}" type="slidenum">
              <a:rPr lang="it-IT" altLang="it-IT"/>
              <a:pPr/>
              <a:t>23</a:t>
            </a:fld>
            <a:endParaRPr lang="it-IT" altLang="it-IT"/>
          </a:p>
        </p:txBody>
      </p:sp>
      <p:sp>
        <p:nvSpPr>
          <p:cNvPr id="25602" name="Rectangle 2"/>
          <p:cNvSpPr>
            <a:spLocks noGrp="1" noRot="1" noChangeAspect="1" noChangeArrowheads="1" noTextEdit="1"/>
          </p:cNvSpPr>
          <p:nvPr>
            <p:ph type="sldImg"/>
          </p:nvPr>
        </p:nvSpPr>
        <p:spPr>
          <a:xfrm>
            <a:off x="381000" y="685800"/>
            <a:ext cx="6096000" cy="3429000"/>
          </a:xfrm>
          <a:ln/>
        </p:spPr>
      </p:sp>
      <p:sp>
        <p:nvSpPr>
          <p:cNvPr id="25603" name="Rectangle 3"/>
          <p:cNvSpPr>
            <a:spLocks noGrp="1" noChangeArrowheads="1"/>
          </p:cNvSpPr>
          <p:nvPr>
            <p:ph type="body" idx="1"/>
          </p:nvPr>
        </p:nvSpPr>
        <p:spPr/>
        <p:txBody>
          <a:bodyPr/>
          <a:lstStyle/>
          <a:p>
            <a:r>
              <a:rPr lang="en-US" dirty="0"/>
              <a:t>At the end of each lesson, the teacher should proceed with a summary of the topics covered and take leave using the formula "Thank you for your attention".</a:t>
            </a:r>
            <a:endParaRPr lang="it-IT" altLang="it-IT" dirty="0"/>
          </a:p>
        </p:txBody>
      </p:sp>
    </p:spTree>
    <p:extLst>
      <p:ext uri="{BB962C8B-B14F-4D97-AF65-F5344CB8AC3E}">
        <p14:creationId xmlns:p14="http://schemas.microsoft.com/office/powerpoint/2010/main" val="1108802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1225052" y="2013806"/>
            <a:ext cx="9070385" cy="1387537"/>
          </a:xfrm>
        </p:spPr>
        <p:txBody>
          <a:bodyPr/>
          <a:lstStyle>
            <a:lvl1pPr>
              <a:defRPr sz="3600"/>
            </a:lvl1pPr>
          </a:lstStyle>
          <a:p>
            <a:pPr lvl="0"/>
            <a:r>
              <a:rPr lang="it-IT" altLang="it-IT" noProof="0"/>
              <a:t>Fare clic per modificare lo stile del titolo</a:t>
            </a:r>
            <a:endParaRPr lang="it-IT" altLang="it-IT" noProof="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943518" y="373137"/>
            <a:ext cx="9625950" cy="1080029"/>
          </a:xfrm>
        </p:spPr>
        <p:txBody>
          <a:bodyPr/>
          <a:lstStyle/>
          <a:p>
            <a:r>
              <a:rPr lang="it-IT"/>
              <a:t>Fare clic per modificare lo stile del titolo</a:t>
            </a:r>
            <a:endParaRPr lang="it-IT" dirty="0"/>
          </a:p>
        </p:txBody>
      </p:sp>
      <p:sp>
        <p:nvSpPr>
          <p:cNvPr id="3" name="Content Placeholder 2"/>
          <p:cNvSpPr>
            <a:spLocks noGrp="1"/>
          </p:cNvSpPr>
          <p:nvPr>
            <p:ph idx="1"/>
          </p:nvPr>
        </p:nvSpPr>
        <p:spPr>
          <a:xfrm>
            <a:off x="1007716" y="1511292"/>
            <a:ext cx="9505056" cy="4276991"/>
          </a:xfrm>
        </p:spPr>
        <p:txBody>
          <a:bodyPr/>
          <a:lstStyle>
            <a:lvl1pPr>
              <a:spcBef>
                <a:spcPts val="600"/>
              </a:spcBef>
              <a:defRPr sz="2000">
                <a:latin typeface="+mn-lt"/>
              </a:defRPr>
            </a:lvl1pPr>
            <a:lvl2pPr>
              <a:spcBef>
                <a:spcPts val="600"/>
              </a:spcBef>
              <a:defRPr sz="1800">
                <a:latin typeface="+mn-lt"/>
              </a:defRPr>
            </a:lvl2pPr>
            <a:lvl3pPr marL="1285829" indent="-256720">
              <a:spcBef>
                <a:spcPts val="600"/>
              </a:spcBef>
              <a:buFont typeface="Courier New" panose="02070309020205020404" pitchFamily="49" charset="0"/>
              <a:buChar char="o"/>
              <a:defRPr sz="1600">
                <a:latin typeface="+mn-lt"/>
              </a:defRPr>
            </a:lvl3pPr>
            <a:lvl4pPr>
              <a:spcBef>
                <a:spcPts val="600"/>
              </a:spcBef>
              <a:defRPr sz="1500">
                <a:latin typeface="+mn-lt"/>
              </a:defRPr>
            </a:lvl4pPr>
            <a:lvl5pPr>
              <a:spcBef>
                <a:spcPts val="600"/>
              </a:spcBef>
              <a:defRPr sz="2000">
                <a:latin typeface="+mn-lt"/>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p:txBody>
      </p:sp>
      <p:sp>
        <p:nvSpPr>
          <p:cNvPr id="4" name="Slide Number Placeholder 3"/>
          <p:cNvSpPr>
            <a:spLocks noGrp="1"/>
          </p:cNvSpPr>
          <p:nvPr>
            <p:ph type="sldNum" sz="quarter" idx="10"/>
          </p:nvPr>
        </p:nvSpPr>
        <p:spPr/>
        <p:txBody>
          <a:bodyPr/>
          <a:lstStyle>
            <a:lvl1pPr>
              <a:defRPr/>
            </a:lvl1pPr>
          </a:lstStyle>
          <a:p>
            <a:fld id="{0B697520-7808-4021-A9CE-950A068AF1D3}" type="slidenum">
              <a:rPr lang="it-IT" altLang="it-IT"/>
              <a:pPr/>
              <a:t>‹#›</a:t>
            </a:fld>
            <a:endParaRPr lang="it-IT" altLang="it-IT"/>
          </a:p>
        </p:txBody>
      </p:sp>
    </p:spTree>
    <p:extLst>
      <p:ext uri="{BB962C8B-B14F-4D97-AF65-F5344CB8AC3E}">
        <p14:creationId xmlns:p14="http://schemas.microsoft.com/office/powerpoint/2010/main" val="4219959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935708" y="373137"/>
            <a:ext cx="9649072" cy="1080029"/>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2866" tIns="51433" rIns="102866" bIns="51433" numCol="1" anchor="ctr" anchorCtr="0" compatLnSpc="1">
            <a:prstTxWarp prst="textNoShape">
              <a:avLst/>
            </a:prstTxWarp>
          </a:bodyPr>
          <a:lstStyle>
            <a:lvl1pPr>
              <a:defRPr lang="it-IT"/>
            </a:lvl1pPr>
          </a:lstStyle>
          <a:p>
            <a:pPr lvl="0"/>
            <a:r>
              <a:rPr lang="it-IT"/>
              <a:t>Fare clic per modificare lo stile del titolo</a:t>
            </a:r>
            <a:endParaRPr lang="it-IT" dirty="0"/>
          </a:p>
        </p:txBody>
      </p:sp>
      <p:sp>
        <p:nvSpPr>
          <p:cNvPr id="3" name="Content Placeholder 2"/>
          <p:cNvSpPr>
            <a:spLocks noGrp="1"/>
          </p:cNvSpPr>
          <p:nvPr>
            <p:ph sz="half" idx="1"/>
          </p:nvPr>
        </p:nvSpPr>
        <p:spPr>
          <a:xfrm>
            <a:off x="1141157" y="1511292"/>
            <a:ext cx="4475071" cy="4276991"/>
          </a:xfrm>
        </p:spPr>
        <p:txBody>
          <a:bodyPr/>
          <a:lstStyle/>
          <a:p>
            <a:pPr lvl="0"/>
            <a:r>
              <a:rPr lang="it-IT"/>
              <a:t>Fare clic per modificare stili del testo dello schema</a:t>
            </a:r>
          </a:p>
          <a:p>
            <a:pPr lvl="1"/>
            <a:r>
              <a:rPr lang="it-IT"/>
              <a:t>Secondo livello</a:t>
            </a:r>
          </a:p>
          <a:p>
            <a:pPr lvl="2"/>
            <a:r>
              <a:rPr lang="it-IT"/>
              <a:t>Terzo livello</a:t>
            </a:r>
          </a:p>
        </p:txBody>
      </p:sp>
      <p:sp>
        <p:nvSpPr>
          <p:cNvPr id="4" name="Content Placeholder 3"/>
          <p:cNvSpPr>
            <a:spLocks noGrp="1"/>
          </p:cNvSpPr>
          <p:nvPr>
            <p:ph sz="half" idx="2"/>
          </p:nvPr>
        </p:nvSpPr>
        <p:spPr>
          <a:xfrm>
            <a:off x="5904260" y="1511292"/>
            <a:ext cx="4479822" cy="4276991"/>
          </a:xfrm>
        </p:spPr>
        <p:txBody>
          <a:bodyPr/>
          <a:lstStyle/>
          <a:p>
            <a:pPr lvl="0"/>
            <a:r>
              <a:rPr lang="it-IT"/>
              <a:t>Fare clic per modificare stili del testo dello schema</a:t>
            </a:r>
          </a:p>
          <a:p>
            <a:pPr lvl="1"/>
            <a:r>
              <a:rPr lang="it-IT"/>
              <a:t>Secondo livello</a:t>
            </a:r>
          </a:p>
          <a:p>
            <a:pPr lvl="2"/>
            <a:r>
              <a:rPr lang="it-IT"/>
              <a:t>Terzo livello</a:t>
            </a:r>
          </a:p>
        </p:txBody>
      </p:sp>
      <p:sp>
        <p:nvSpPr>
          <p:cNvPr id="5" name="Slide Number Placeholder 4"/>
          <p:cNvSpPr>
            <a:spLocks noGrp="1"/>
          </p:cNvSpPr>
          <p:nvPr>
            <p:ph type="sldNum" sz="quarter" idx="10"/>
          </p:nvPr>
        </p:nvSpPr>
        <p:spPr/>
        <p:txBody>
          <a:bodyPr/>
          <a:lstStyle>
            <a:lvl1pPr>
              <a:defRPr/>
            </a:lvl1pPr>
          </a:lstStyle>
          <a:p>
            <a:fld id="{85F802D4-CE90-43B2-B913-B698D5CC77B3}" type="slidenum">
              <a:rPr lang="it-IT" altLang="it-IT"/>
              <a:pPr/>
              <a:t>‹#›</a:t>
            </a:fld>
            <a:endParaRPr lang="it-IT" altLang="it-IT"/>
          </a:p>
        </p:txBody>
      </p:sp>
    </p:spTree>
    <p:extLst>
      <p:ext uri="{BB962C8B-B14F-4D97-AF65-F5344CB8AC3E}">
        <p14:creationId xmlns:p14="http://schemas.microsoft.com/office/powerpoint/2010/main" val="2657591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it-IT" dirty="0"/>
          </a:p>
        </p:txBody>
      </p:sp>
      <p:sp>
        <p:nvSpPr>
          <p:cNvPr id="3" name="Slide Number Placeholder 2"/>
          <p:cNvSpPr>
            <a:spLocks noGrp="1"/>
          </p:cNvSpPr>
          <p:nvPr>
            <p:ph type="sldNum" sz="quarter" idx="10"/>
          </p:nvPr>
        </p:nvSpPr>
        <p:spPr/>
        <p:txBody>
          <a:bodyPr/>
          <a:lstStyle>
            <a:lvl1pPr>
              <a:defRPr/>
            </a:lvl1pPr>
          </a:lstStyle>
          <a:p>
            <a:fld id="{BDA612AD-B842-4717-9D2D-119ABBC90EE2}" type="slidenum">
              <a:rPr lang="it-IT" altLang="it-IT"/>
              <a:pPr/>
              <a:t>‹#›</a:t>
            </a:fld>
            <a:endParaRPr lang="it-IT" altLang="it-IT"/>
          </a:p>
        </p:txBody>
      </p:sp>
    </p:spTree>
    <p:extLst>
      <p:ext uri="{BB962C8B-B14F-4D97-AF65-F5344CB8AC3E}">
        <p14:creationId xmlns:p14="http://schemas.microsoft.com/office/powerpoint/2010/main" val="1884665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2F989D05-197F-446C-862A-EF7350AA1D87}" type="slidenum">
              <a:rPr lang="it-IT" altLang="it-IT"/>
              <a:pPr/>
              <a:t>‹#›</a:t>
            </a:fld>
            <a:endParaRPr lang="it-IT" altLang="it-IT"/>
          </a:p>
        </p:txBody>
      </p:sp>
    </p:spTree>
    <p:extLst>
      <p:ext uri="{BB962C8B-B14F-4D97-AF65-F5344CB8AC3E}">
        <p14:creationId xmlns:p14="http://schemas.microsoft.com/office/powerpoint/2010/main" val="1103936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ClipArt" preserve="1">
  <p:cSld name="Titolo, testo e ClipArt">
    <p:spTree>
      <p:nvGrpSpPr>
        <p:cNvPr id="1" name=""/>
        <p:cNvGrpSpPr/>
        <p:nvPr/>
      </p:nvGrpSpPr>
      <p:grpSpPr>
        <a:xfrm>
          <a:off x="0" y="0"/>
          <a:ext cx="0" cy="0"/>
          <a:chOff x="0" y="0"/>
          <a:chExt cx="0" cy="0"/>
        </a:xfrm>
      </p:grpSpPr>
      <p:sp>
        <p:nvSpPr>
          <p:cNvPr id="2" name="Title 1"/>
          <p:cNvSpPr>
            <a:spLocks noGrp="1"/>
          </p:cNvSpPr>
          <p:nvPr>
            <p:ph type="title"/>
          </p:nvPr>
        </p:nvSpPr>
        <p:spPr>
          <a:xfrm>
            <a:off x="1277556" y="373137"/>
            <a:ext cx="8957879" cy="1080029"/>
          </a:xfrm>
        </p:spPr>
        <p:txBody>
          <a:bodyPr/>
          <a:lstStyle/>
          <a:p>
            <a:r>
              <a:rPr lang="it-IT"/>
              <a:t>Fare clic per modificare lo stile del titolo</a:t>
            </a:r>
            <a:endParaRPr lang="it-IT" dirty="0"/>
          </a:p>
        </p:txBody>
      </p:sp>
      <p:sp>
        <p:nvSpPr>
          <p:cNvPr id="3" name="Text Placeholder 2"/>
          <p:cNvSpPr>
            <a:spLocks noGrp="1"/>
          </p:cNvSpPr>
          <p:nvPr>
            <p:ph type="body" sz="half" idx="1"/>
          </p:nvPr>
        </p:nvSpPr>
        <p:spPr>
          <a:xfrm>
            <a:off x="1337559" y="1511292"/>
            <a:ext cx="4302681" cy="4276991"/>
          </a:xfrm>
        </p:spPr>
        <p:txBody>
          <a:bodyPr/>
          <a:lstStyle/>
          <a:p>
            <a:pPr lvl="0"/>
            <a:r>
              <a:rPr lang="it-IT"/>
              <a:t>Fare clic per modificare stili del testo dello schema</a:t>
            </a:r>
          </a:p>
          <a:p>
            <a:pPr lvl="1"/>
            <a:r>
              <a:rPr lang="it-IT"/>
              <a:t>Secondo livello</a:t>
            </a:r>
          </a:p>
          <a:p>
            <a:pPr lvl="2"/>
            <a:r>
              <a:rPr lang="it-IT"/>
              <a:t>Terzo livello</a:t>
            </a:r>
          </a:p>
        </p:txBody>
      </p:sp>
      <p:sp>
        <p:nvSpPr>
          <p:cNvPr id="4" name="Online Image Placeholder 3"/>
          <p:cNvSpPr>
            <a:spLocks noGrp="1"/>
          </p:cNvSpPr>
          <p:nvPr>
            <p:ph type="clipArt" sz="half" idx="2"/>
          </p:nvPr>
        </p:nvSpPr>
        <p:spPr>
          <a:xfrm>
            <a:off x="5880249" y="1511292"/>
            <a:ext cx="4302683" cy="4276991"/>
          </a:xfrm>
        </p:spPr>
        <p:txBody>
          <a:bodyPr/>
          <a:lstStyle/>
          <a:p>
            <a:r>
              <a:rPr lang="it-IT"/>
              <a:t>Fare clic sull'icona per inserire un'immagine ClipArt</a:t>
            </a:r>
          </a:p>
        </p:txBody>
      </p:sp>
      <p:sp>
        <p:nvSpPr>
          <p:cNvPr id="5" name="Slide Number Placeholder 4"/>
          <p:cNvSpPr>
            <a:spLocks noGrp="1"/>
          </p:cNvSpPr>
          <p:nvPr>
            <p:ph type="sldNum" sz="quarter" idx="10"/>
          </p:nvPr>
        </p:nvSpPr>
        <p:spPr>
          <a:xfrm>
            <a:off x="4430188" y="6047040"/>
            <a:ext cx="2690114" cy="219380"/>
          </a:xfrm>
        </p:spPr>
        <p:txBody>
          <a:bodyPr/>
          <a:lstStyle>
            <a:lvl1pPr>
              <a:defRPr/>
            </a:lvl1pPr>
          </a:lstStyle>
          <a:p>
            <a:fld id="{A537D320-4A8A-4893-A5EC-2B59CA655121}" type="slidenum">
              <a:rPr lang="it-IT" altLang="it-IT"/>
              <a:pPr/>
              <a:t>‹#›</a:t>
            </a:fld>
            <a:endParaRPr lang="it-IT" altLang="it-IT"/>
          </a:p>
        </p:txBody>
      </p:sp>
    </p:spTree>
    <p:extLst>
      <p:ext uri="{BB962C8B-B14F-4D97-AF65-F5344CB8AC3E}">
        <p14:creationId xmlns:p14="http://schemas.microsoft.com/office/powerpoint/2010/main" val="146066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pic>
        <p:nvPicPr>
          <p:cNvPr id="4" name="Picture 78" descr="up">
            <a:extLst>
              <a:ext uri="{FF2B5EF4-FFF2-40B4-BE49-F238E27FC236}">
                <a16:creationId xmlns:a16="http://schemas.microsoft.com/office/drawing/2014/main" id="{B2A5A1E2-FE4C-F544-B600-66A1805A01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02" y="100503"/>
            <a:ext cx="620026" cy="49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4" descr="powerpoint1_sec">
            <a:extLst>
              <a:ext uri="{FF2B5EF4-FFF2-40B4-BE49-F238E27FC236}">
                <a16:creationId xmlns:a16="http://schemas.microsoft.com/office/drawing/2014/main" id="{04C29550-64A3-CD41-8FF7-E4F7B7146E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605" t="16667"/>
          <a:stretch>
            <a:fillRect/>
          </a:stretch>
        </p:blipFill>
        <p:spPr bwMode="auto">
          <a:xfrm>
            <a:off x="2312098" y="6277670"/>
            <a:ext cx="9208390" cy="202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1">
            <a:extLst>
              <a:ext uri="{FF2B5EF4-FFF2-40B4-BE49-F238E27FC236}">
                <a16:creationId xmlns:a16="http://schemas.microsoft.com/office/drawing/2014/main" id="{24BD020A-21A3-E44F-939F-99DEE35C651E}"/>
              </a:ext>
            </a:extLst>
          </p:cNvPr>
          <p:cNvSpPr txBox="1">
            <a:spLocks noChangeArrowheads="1"/>
          </p:cNvSpPr>
          <p:nvPr/>
        </p:nvSpPr>
        <p:spPr bwMode="auto">
          <a:xfrm>
            <a:off x="2404102" y="6277670"/>
            <a:ext cx="1724073" cy="159916"/>
          </a:xfrm>
          <a:prstGeom prst="rect">
            <a:avLst/>
          </a:prstGeom>
          <a:noFill/>
          <a:ln>
            <a:noFill/>
          </a:ln>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defRPr sz="2400">
                <a:solidFill>
                  <a:schemeClr val="tx1"/>
                </a:solidFill>
                <a:latin typeface="Arial" charset="0"/>
                <a:ea typeface="ＭＳ Ｐゴシック" charset="0"/>
              </a:defRPr>
            </a:lvl9pPr>
          </a:lstStyle>
          <a:p>
            <a:pPr algn="r">
              <a:spcBef>
                <a:spcPct val="50000"/>
              </a:spcBef>
              <a:defRPr/>
            </a:pPr>
            <a:r>
              <a:rPr lang="en-US" sz="1039" b="1" dirty="0">
                <a:solidFill>
                  <a:srgbClr val="003F6E"/>
                </a:solidFill>
                <a:latin typeface="Calibri"/>
              </a:rPr>
              <a:t>Mohsen Davoudi, </a:t>
            </a:r>
            <a:r>
              <a:rPr lang="en-US" sz="1039" b="1" dirty="0" err="1">
                <a:solidFill>
                  <a:srgbClr val="003F6E"/>
                </a:solidFill>
                <a:latin typeface="Calibri"/>
              </a:rPr>
              <a:t>Ph.D</a:t>
            </a:r>
            <a:endParaRPr lang="it-IT" sz="1323" b="1" dirty="0">
              <a:solidFill>
                <a:srgbClr val="003F6E"/>
              </a:solidFill>
              <a:latin typeface="Calibri"/>
            </a:endParaRPr>
          </a:p>
        </p:txBody>
      </p:sp>
      <p:sp>
        <p:nvSpPr>
          <p:cNvPr id="8" name="Text Box 71">
            <a:extLst>
              <a:ext uri="{FF2B5EF4-FFF2-40B4-BE49-F238E27FC236}">
                <a16:creationId xmlns:a16="http://schemas.microsoft.com/office/drawing/2014/main" id="{B333323A-7E1A-0C41-82EE-7BC00A80DA62}"/>
              </a:ext>
            </a:extLst>
          </p:cNvPr>
          <p:cNvSpPr txBox="1">
            <a:spLocks noChangeArrowheads="1"/>
          </p:cNvSpPr>
          <p:nvPr/>
        </p:nvSpPr>
        <p:spPr bwMode="auto">
          <a:xfrm>
            <a:off x="7756328" y="6286671"/>
            <a:ext cx="3538151" cy="174535"/>
          </a:xfrm>
          <a:prstGeom prst="rect">
            <a:avLst/>
          </a:prstGeom>
          <a:solidFill>
            <a:srgbClr val="0B2850"/>
          </a:solidFill>
          <a:ln>
            <a:noFill/>
          </a:ln>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defRPr sz="2400">
                <a:solidFill>
                  <a:schemeClr val="tx1"/>
                </a:solidFill>
                <a:latin typeface="Arial" charset="0"/>
                <a:ea typeface="ＭＳ Ｐゴシック" charset="0"/>
              </a:defRPr>
            </a:lvl9pPr>
          </a:lstStyle>
          <a:p>
            <a:pPr algn="ctr">
              <a:spcBef>
                <a:spcPct val="50000"/>
              </a:spcBef>
              <a:defRPr/>
            </a:pPr>
            <a:r>
              <a:rPr lang="en-US" sz="1134" dirty="0">
                <a:solidFill>
                  <a:schemeClr val="bg2"/>
                </a:solidFill>
                <a:latin typeface="Calibri"/>
              </a:rPr>
              <a:t>Imam Khomeini International University    </a:t>
            </a:r>
            <a:endParaRPr lang="it-IT" sz="1512" dirty="0">
              <a:solidFill>
                <a:schemeClr val="bg2"/>
              </a:solidFill>
              <a:latin typeface="Calibri"/>
            </a:endParaRPr>
          </a:p>
        </p:txBody>
      </p:sp>
      <p:pic>
        <p:nvPicPr>
          <p:cNvPr id="9" name="Picture 78" descr="up">
            <a:extLst>
              <a:ext uri="{FF2B5EF4-FFF2-40B4-BE49-F238E27FC236}">
                <a16:creationId xmlns:a16="http://schemas.microsoft.com/office/drawing/2014/main" id="{A182802F-6624-0D4D-B249-1561F62C82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90466"/>
          <a:stretch>
            <a:fillRect/>
          </a:stretch>
        </p:blipFill>
        <p:spPr bwMode="auto">
          <a:xfrm>
            <a:off x="0" y="4500"/>
            <a:ext cx="11520488" cy="7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6" descr="bg">
            <a:extLst>
              <a:ext uri="{FF2B5EF4-FFF2-40B4-BE49-F238E27FC236}">
                <a16:creationId xmlns:a16="http://schemas.microsoft.com/office/drawing/2014/main" id="{5C43ACC4-A520-6948-9100-0C8C91A37E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02" y="99003"/>
            <a:ext cx="636027" cy="568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8" descr="up">
            <a:extLst>
              <a:ext uri="{FF2B5EF4-FFF2-40B4-BE49-F238E27FC236}">
                <a16:creationId xmlns:a16="http://schemas.microsoft.com/office/drawing/2014/main" id="{DFA35FE8-4F6D-7740-A41B-13E9C9341F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002" y="100503"/>
            <a:ext cx="620026" cy="49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4" descr="powerpoint1_sec">
            <a:extLst>
              <a:ext uri="{FF2B5EF4-FFF2-40B4-BE49-F238E27FC236}">
                <a16:creationId xmlns:a16="http://schemas.microsoft.com/office/drawing/2014/main" id="{3566EC1E-2FA2-3047-9909-009AFB05D4E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38605" t="16667"/>
          <a:stretch>
            <a:fillRect/>
          </a:stretch>
        </p:blipFill>
        <p:spPr bwMode="auto">
          <a:xfrm>
            <a:off x="2312098" y="6277670"/>
            <a:ext cx="9208390" cy="202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71">
            <a:extLst>
              <a:ext uri="{FF2B5EF4-FFF2-40B4-BE49-F238E27FC236}">
                <a16:creationId xmlns:a16="http://schemas.microsoft.com/office/drawing/2014/main" id="{D30522EA-F037-D140-BF4C-0EE2ECF00234}"/>
              </a:ext>
            </a:extLst>
          </p:cNvPr>
          <p:cNvSpPr txBox="1">
            <a:spLocks noChangeArrowheads="1"/>
          </p:cNvSpPr>
          <p:nvPr userDrawn="1"/>
        </p:nvSpPr>
        <p:spPr bwMode="auto">
          <a:xfrm>
            <a:off x="2404102" y="6277670"/>
            <a:ext cx="1724073" cy="159916"/>
          </a:xfrm>
          <a:prstGeom prst="rect">
            <a:avLst/>
          </a:prstGeom>
          <a:noFill/>
          <a:ln>
            <a:noFill/>
          </a:ln>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defRPr sz="2400">
                <a:solidFill>
                  <a:schemeClr val="tx1"/>
                </a:solidFill>
                <a:latin typeface="Arial" charset="0"/>
                <a:ea typeface="ＭＳ Ｐゴシック" charset="0"/>
              </a:defRPr>
            </a:lvl9pPr>
          </a:lstStyle>
          <a:p>
            <a:pPr algn="r">
              <a:spcBef>
                <a:spcPct val="50000"/>
              </a:spcBef>
              <a:defRPr/>
            </a:pPr>
            <a:r>
              <a:rPr lang="en-US" sz="1039" b="1" dirty="0">
                <a:solidFill>
                  <a:srgbClr val="003F6E"/>
                </a:solidFill>
                <a:latin typeface="Calibri"/>
              </a:rPr>
              <a:t>Mohsen Davoudi, </a:t>
            </a:r>
            <a:r>
              <a:rPr lang="en-US" sz="1039" b="1" dirty="0" err="1">
                <a:solidFill>
                  <a:srgbClr val="003F6E"/>
                </a:solidFill>
                <a:latin typeface="Calibri"/>
              </a:rPr>
              <a:t>Ph.D</a:t>
            </a:r>
            <a:endParaRPr lang="it-IT" sz="1323" b="1" dirty="0">
              <a:solidFill>
                <a:srgbClr val="003F6E"/>
              </a:solidFill>
              <a:latin typeface="Calibri"/>
            </a:endParaRPr>
          </a:p>
        </p:txBody>
      </p:sp>
      <p:sp>
        <p:nvSpPr>
          <p:cNvPr id="14" name="Text Box 71">
            <a:extLst>
              <a:ext uri="{FF2B5EF4-FFF2-40B4-BE49-F238E27FC236}">
                <a16:creationId xmlns:a16="http://schemas.microsoft.com/office/drawing/2014/main" id="{6639950C-458B-7C44-9794-87D7E200FB84}"/>
              </a:ext>
            </a:extLst>
          </p:cNvPr>
          <p:cNvSpPr txBox="1">
            <a:spLocks noChangeArrowheads="1"/>
          </p:cNvSpPr>
          <p:nvPr userDrawn="1"/>
        </p:nvSpPr>
        <p:spPr bwMode="auto">
          <a:xfrm>
            <a:off x="7756328" y="6286671"/>
            <a:ext cx="3538151" cy="174535"/>
          </a:xfrm>
          <a:prstGeom prst="rect">
            <a:avLst/>
          </a:prstGeom>
          <a:solidFill>
            <a:srgbClr val="0B2850"/>
          </a:solidFill>
          <a:ln>
            <a:noFill/>
          </a:ln>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defRPr sz="2400">
                <a:solidFill>
                  <a:schemeClr val="tx1"/>
                </a:solidFill>
                <a:latin typeface="Arial" charset="0"/>
                <a:ea typeface="ＭＳ Ｐゴシック" charset="0"/>
              </a:defRPr>
            </a:lvl9pPr>
          </a:lstStyle>
          <a:p>
            <a:pPr algn="ctr">
              <a:spcBef>
                <a:spcPct val="50000"/>
              </a:spcBef>
              <a:defRPr/>
            </a:pPr>
            <a:r>
              <a:rPr lang="en-US" sz="1134" dirty="0">
                <a:solidFill>
                  <a:schemeClr val="bg2"/>
                </a:solidFill>
                <a:latin typeface="Calibri"/>
              </a:rPr>
              <a:t>Imam Khomeini International University    </a:t>
            </a:r>
            <a:endParaRPr lang="it-IT" sz="1512" dirty="0">
              <a:solidFill>
                <a:schemeClr val="bg2"/>
              </a:solidFill>
              <a:latin typeface="Calibri"/>
            </a:endParaRPr>
          </a:p>
        </p:txBody>
      </p:sp>
      <p:pic>
        <p:nvPicPr>
          <p:cNvPr id="15" name="Picture 78" descr="up">
            <a:extLst>
              <a:ext uri="{FF2B5EF4-FFF2-40B4-BE49-F238E27FC236}">
                <a16:creationId xmlns:a16="http://schemas.microsoft.com/office/drawing/2014/main" id="{579C2AD3-83FD-E440-A15A-964B1CEC115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t="90466"/>
          <a:stretch>
            <a:fillRect/>
          </a:stretch>
        </p:blipFill>
        <p:spPr bwMode="auto">
          <a:xfrm>
            <a:off x="0" y="4500"/>
            <a:ext cx="11520488" cy="7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6" descr="bg">
            <a:extLst>
              <a:ext uri="{FF2B5EF4-FFF2-40B4-BE49-F238E27FC236}">
                <a16:creationId xmlns:a16="http://schemas.microsoft.com/office/drawing/2014/main" id="{4D08D16D-656B-5540-AF90-479DB1C2303C}"/>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002" y="99003"/>
            <a:ext cx="636027" cy="568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7">
            <a:extLst>
              <a:ext uri="{FF2B5EF4-FFF2-40B4-BE49-F238E27FC236}">
                <a16:creationId xmlns:a16="http://schemas.microsoft.com/office/drawing/2014/main" id="{97893C57-3B59-6A4B-B10B-4A9F995BD6C9}"/>
              </a:ext>
            </a:extLst>
          </p:cNvPr>
          <p:cNvSpPr txBox="1">
            <a:spLocks noChangeArrowheads="1"/>
          </p:cNvSpPr>
          <p:nvPr userDrawn="1"/>
        </p:nvSpPr>
        <p:spPr bwMode="auto">
          <a:xfrm>
            <a:off x="2578111" y="1713046"/>
            <a:ext cx="234009" cy="378010"/>
          </a:xfrm>
          <a:prstGeom prst="rect">
            <a:avLst/>
          </a:prstGeom>
          <a:noFill/>
          <a:ln>
            <a:noFill/>
          </a:ln>
        </p:spPr>
        <p:txBody>
          <a:bodyPr wrap="none" lIns="34017" tIns="34017" rIns="34017" bIns="34017"/>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defRPr sz="2400">
                <a:solidFill>
                  <a:schemeClr val="tx1"/>
                </a:solidFill>
                <a:latin typeface="Arial" charset="0"/>
                <a:ea typeface="ＭＳ Ｐゴシック" charset="0"/>
              </a:defRPr>
            </a:lvl9pPr>
          </a:lstStyle>
          <a:p>
            <a:pPr>
              <a:spcBef>
                <a:spcPct val="20000"/>
              </a:spcBef>
              <a:defRPr/>
            </a:pPr>
            <a:endParaRPr lang="en-US" sz="1890">
              <a:latin typeface="Calibri" charset="0"/>
            </a:endParaRPr>
          </a:p>
        </p:txBody>
      </p:sp>
      <p:sp>
        <p:nvSpPr>
          <p:cNvPr id="3" name="Title 2"/>
          <p:cNvSpPr>
            <a:spLocks noGrp="1"/>
          </p:cNvSpPr>
          <p:nvPr>
            <p:ph type="title"/>
          </p:nvPr>
        </p:nvSpPr>
        <p:spPr>
          <a:xfrm>
            <a:off x="680029" y="109504"/>
            <a:ext cx="6636281" cy="600016"/>
          </a:xfrm>
        </p:spPr>
        <p:txBody>
          <a:bodyPr/>
          <a:lstStyle/>
          <a:p>
            <a:r>
              <a:rPr lang="x-none"/>
              <a:t>Click to edit Master title style</a:t>
            </a:r>
            <a:endParaRPr lang="en-US"/>
          </a:p>
        </p:txBody>
      </p:sp>
      <p:sp>
        <p:nvSpPr>
          <p:cNvPr id="7" name="Text Placeholder 6"/>
          <p:cNvSpPr>
            <a:spLocks noGrp="1"/>
          </p:cNvSpPr>
          <p:nvPr>
            <p:ph type="body" sz="quarter" idx="15"/>
          </p:nvPr>
        </p:nvSpPr>
        <p:spPr>
          <a:xfrm>
            <a:off x="1406059" y="1879551"/>
            <a:ext cx="8255256" cy="394719"/>
          </a:xfrm>
          <a:prstGeom prst="rect">
            <a:avLst/>
          </a:prstGeom>
        </p:spPr>
        <p:txBody>
          <a:bodyPr vert="horz">
            <a:spAutoFit/>
          </a:bodyPr>
          <a:lstStyle>
            <a:lvl1pPr marL="0" indent="0">
              <a:buNone/>
              <a:defRPr sz="1890"/>
            </a:lvl1pPr>
            <a:lvl5pPr marL="1728033" indent="0">
              <a:buNone/>
              <a:defRPr/>
            </a:lvl5pPr>
          </a:lstStyle>
          <a:p>
            <a:pPr lvl="0"/>
            <a:r>
              <a:rPr lang="x-none"/>
              <a:t>Click to edit Master text styles</a:t>
            </a:r>
          </a:p>
        </p:txBody>
      </p:sp>
      <p:sp>
        <p:nvSpPr>
          <p:cNvPr id="18" name="Slide Number Placeholder 5">
            <a:extLst>
              <a:ext uri="{FF2B5EF4-FFF2-40B4-BE49-F238E27FC236}">
                <a16:creationId xmlns:a16="http://schemas.microsoft.com/office/drawing/2014/main" id="{93CD33A3-1A2A-F842-B2A3-FA7FA676BF77}"/>
              </a:ext>
            </a:extLst>
          </p:cNvPr>
          <p:cNvSpPr>
            <a:spLocks noGrp="1"/>
          </p:cNvSpPr>
          <p:nvPr>
            <p:ph type="sldNum" sz="quarter" idx="16"/>
          </p:nvPr>
        </p:nvSpPr>
        <p:spPr/>
        <p:txBody>
          <a:bodyPr/>
          <a:lstStyle>
            <a:lvl1pPr>
              <a:defRPr smtClean="0"/>
            </a:lvl1pPr>
          </a:lstStyle>
          <a:p>
            <a:pPr>
              <a:defRPr/>
            </a:pPr>
            <a:fld id="{419689E7-644A-804F-B393-D5950BB16D5A}" type="slidenum">
              <a:rPr lang="it-IT" altLang="en-IR"/>
              <a:pPr>
                <a:defRPr/>
              </a:pPr>
              <a:t>‹#›</a:t>
            </a:fld>
            <a:endParaRPr lang="it-IT" altLang="en-IR"/>
          </a:p>
        </p:txBody>
      </p:sp>
      <p:sp>
        <p:nvSpPr>
          <p:cNvPr id="19" name="Date Placeholder 3">
            <a:extLst>
              <a:ext uri="{FF2B5EF4-FFF2-40B4-BE49-F238E27FC236}">
                <a16:creationId xmlns:a16="http://schemas.microsoft.com/office/drawing/2014/main" id="{39CCF659-5F80-DF47-BCA6-02CF2DA94726}"/>
              </a:ext>
            </a:extLst>
          </p:cNvPr>
          <p:cNvSpPr>
            <a:spLocks noGrp="1"/>
          </p:cNvSpPr>
          <p:nvPr>
            <p:ph type="dt" sz="half" idx="17"/>
          </p:nvPr>
        </p:nvSpPr>
        <p:spPr/>
        <p:txBody>
          <a:bodyPr/>
          <a:lstStyle>
            <a:lvl1pPr>
              <a:defRPr/>
            </a:lvl1pPr>
          </a:lstStyle>
          <a:p>
            <a:pPr>
              <a:defRPr/>
            </a:pPr>
            <a:fld id="{466BB5DA-4699-AD42-ABCE-CBD5E3A99C0D}" type="datetime1">
              <a:rPr lang="en-IR" altLang="x-none"/>
              <a:pPr>
                <a:defRPr/>
              </a:pPr>
              <a:t>10/9/2022 R</a:t>
            </a:fld>
            <a:endParaRPr lang="en-US" altLang="x-none"/>
          </a:p>
        </p:txBody>
      </p:sp>
    </p:spTree>
    <p:extLst>
      <p:ext uri="{BB962C8B-B14F-4D97-AF65-F5344CB8AC3E}">
        <p14:creationId xmlns:p14="http://schemas.microsoft.com/office/powerpoint/2010/main" val="3797590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77556" y="373137"/>
            <a:ext cx="8957879" cy="1080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2866" tIns="51433" rIns="102866" bIns="51433" numCol="1" anchor="ctr" anchorCtr="0" compatLnSpc="1">
            <a:prstTxWarp prst="textNoShape">
              <a:avLst/>
            </a:prstTxWarp>
          </a:bodyPr>
          <a:lstStyle/>
          <a:p>
            <a:pPr lvl="0"/>
            <a:r>
              <a:rPr lang="it-IT" altLang="it-IT" dirty="0"/>
              <a:t>Fare clic per modificare lo stile del titolo</a:t>
            </a:r>
          </a:p>
        </p:txBody>
      </p:sp>
      <p:sp>
        <p:nvSpPr>
          <p:cNvPr id="1027" name="Rectangle 3"/>
          <p:cNvSpPr>
            <a:spLocks noGrp="1" noChangeArrowheads="1"/>
          </p:cNvSpPr>
          <p:nvPr>
            <p:ph type="body" idx="1"/>
          </p:nvPr>
        </p:nvSpPr>
        <p:spPr bwMode="auto">
          <a:xfrm>
            <a:off x="1337559" y="1511292"/>
            <a:ext cx="8845375" cy="4276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2866" tIns="51433" rIns="102866" bIns="51433" numCol="1" anchor="t" anchorCtr="0" compatLnSpc="1">
            <a:prstTxWarp prst="textNoShape">
              <a:avLst/>
            </a:prstTxWarp>
          </a:bodyPr>
          <a:lstStyle/>
          <a:p>
            <a:pPr lvl="0"/>
            <a:r>
              <a:rPr lang="it-IT" altLang="it-IT" dirty="0"/>
              <a:t>Fare clic per modificare gli stili del testo dello schema</a:t>
            </a:r>
          </a:p>
          <a:p>
            <a:pPr lvl="1"/>
            <a:r>
              <a:rPr lang="it-IT" altLang="it-IT" dirty="0"/>
              <a:t>Secondo livello</a:t>
            </a:r>
          </a:p>
          <a:p>
            <a:pPr lvl="2"/>
            <a:r>
              <a:rPr lang="it-IT" altLang="it-IT" dirty="0"/>
              <a:t>Terzo livello</a:t>
            </a:r>
          </a:p>
        </p:txBody>
      </p:sp>
      <p:sp>
        <p:nvSpPr>
          <p:cNvPr id="1033" name="Rectangle 9"/>
          <p:cNvSpPr>
            <a:spLocks noGrp="1" noChangeArrowheads="1"/>
          </p:cNvSpPr>
          <p:nvPr>
            <p:ph type="sldNum" sz="quarter" idx="4"/>
          </p:nvPr>
        </p:nvSpPr>
        <p:spPr bwMode="auto">
          <a:xfrm>
            <a:off x="4430188" y="6047040"/>
            <a:ext cx="2690114" cy="219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8583" tIns="64291" rIns="128583" bIns="64291" numCol="1" anchor="t" anchorCtr="0" compatLnSpc="1">
            <a:prstTxWarp prst="textNoShape">
              <a:avLst/>
            </a:prstTxWarp>
          </a:bodyPr>
          <a:lstStyle>
            <a:lvl1pPr algn="ctr">
              <a:defRPr sz="1700">
                <a:latin typeface="+mn-lt"/>
                <a:cs typeface="Tahoma" panose="020B0604030504040204" pitchFamily="34" charset="0"/>
              </a:defRPr>
            </a:lvl1pPr>
          </a:lstStyle>
          <a:p>
            <a:fld id="{ADDDC379-B6D6-4A6F-8D2F-8B5F5AE8C817}" type="slidenum">
              <a:rPr lang="it-IT" altLang="it-IT"/>
              <a:pPr/>
              <a:t>‹#›</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60" r:id="rId6"/>
    <p:sldLayoutId id="2147483661" r:id="rId7"/>
  </p:sldLayoutIdLst>
  <p:hf hdr="0" ftr="0" dt="0"/>
  <p:txStyles>
    <p:titleStyle>
      <a:lvl1pPr algn="ctr" defTabSz="1029111" rtl="0" eaLnBrk="1" fontAlgn="base" hangingPunct="1">
        <a:spcBef>
          <a:spcPct val="0"/>
        </a:spcBef>
        <a:spcAft>
          <a:spcPct val="0"/>
        </a:spcAft>
        <a:defRPr sz="2800" b="1" i="0" u="none" kern="1200">
          <a:solidFill>
            <a:srgbClr val="336666"/>
          </a:solidFill>
          <a:latin typeface="+mj-lt"/>
          <a:ea typeface="+mj-ea"/>
          <a:cs typeface="+mj-cs"/>
        </a:defRPr>
      </a:lvl1pPr>
      <a:lvl2pPr algn="ctr" defTabSz="1029111" rtl="0" eaLnBrk="1" fontAlgn="base" hangingPunct="1">
        <a:spcBef>
          <a:spcPct val="0"/>
        </a:spcBef>
        <a:spcAft>
          <a:spcPct val="0"/>
        </a:spcAft>
        <a:defRPr sz="2800" b="1">
          <a:solidFill>
            <a:srgbClr val="336666"/>
          </a:solidFill>
          <a:latin typeface="Tahoma" panose="020B0604030504040204" pitchFamily="34" charset="0"/>
        </a:defRPr>
      </a:lvl2pPr>
      <a:lvl3pPr algn="ctr" defTabSz="1029111" rtl="0" eaLnBrk="1" fontAlgn="base" hangingPunct="1">
        <a:spcBef>
          <a:spcPct val="0"/>
        </a:spcBef>
        <a:spcAft>
          <a:spcPct val="0"/>
        </a:spcAft>
        <a:defRPr sz="2800" b="1">
          <a:solidFill>
            <a:srgbClr val="336666"/>
          </a:solidFill>
          <a:latin typeface="Tahoma" panose="020B0604030504040204" pitchFamily="34" charset="0"/>
        </a:defRPr>
      </a:lvl3pPr>
      <a:lvl4pPr algn="ctr" defTabSz="1029111" rtl="0" eaLnBrk="1" fontAlgn="base" hangingPunct="1">
        <a:spcBef>
          <a:spcPct val="0"/>
        </a:spcBef>
        <a:spcAft>
          <a:spcPct val="0"/>
        </a:spcAft>
        <a:defRPr sz="2800" b="1">
          <a:solidFill>
            <a:srgbClr val="336666"/>
          </a:solidFill>
          <a:latin typeface="Tahoma" panose="020B0604030504040204" pitchFamily="34" charset="0"/>
        </a:defRPr>
      </a:lvl4pPr>
      <a:lvl5pPr algn="ctr" defTabSz="1029111" rtl="0" eaLnBrk="1" fontAlgn="base" hangingPunct="1">
        <a:spcBef>
          <a:spcPct val="0"/>
        </a:spcBef>
        <a:spcAft>
          <a:spcPct val="0"/>
        </a:spcAft>
        <a:defRPr sz="2800" b="1">
          <a:solidFill>
            <a:srgbClr val="336666"/>
          </a:solidFill>
          <a:latin typeface="Tahoma" panose="020B0604030504040204" pitchFamily="34" charset="0"/>
        </a:defRPr>
      </a:lvl5pPr>
      <a:lvl6pPr marL="642915" algn="ctr" defTabSz="1029111" rtl="0" eaLnBrk="1" fontAlgn="base" hangingPunct="1">
        <a:spcBef>
          <a:spcPct val="0"/>
        </a:spcBef>
        <a:spcAft>
          <a:spcPct val="0"/>
        </a:spcAft>
        <a:defRPr sz="2800" b="1">
          <a:solidFill>
            <a:srgbClr val="336666"/>
          </a:solidFill>
          <a:latin typeface="Tahoma" panose="020B0604030504040204" pitchFamily="34" charset="0"/>
        </a:defRPr>
      </a:lvl6pPr>
      <a:lvl7pPr marL="1285829" algn="ctr" defTabSz="1029111" rtl="0" eaLnBrk="1" fontAlgn="base" hangingPunct="1">
        <a:spcBef>
          <a:spcPct val="0"/>
        </a:spcBef>
        <a:spcAft>
          <a:spcPct val="0"/>
        </a:spcAft>
        <a:defRPr sz="2800" b="1">
          <a:solidFill>
            <a:srgbClr val="336666"/>
          </a:solidFill>
          <a:latin typeface="Tahoma" panose="020B0604030504040204" pitchFamily="34" charset="0"/>
        </a:defRPr>
      </a:lvl7pPr>
      <a:lvl8pPr marL="1928744" algn="ctr" defTabSz="1029111" rtl="0" eaLnBrk="1" fontAlgn="base" hangingPunct="1">
        <a:spcBef>
          <a:spcPct val="0"/>
        </a:spcBef>
        <a:spcAft>
          <a:spcPct val="0"/>
        </a:spcAft>
        <a:defRPr sz="2800" b="1">
          <a:solidFill>
            <a:srgbClr val="336666"/>
          </a:solidFill>
          <a:latin typeface="Tahoma" panose="020B0604030504040204" pitchFamily="34" charset="0"/>
        </a:defRPr>
      </a:lvl8pPr>
      <a:lvl9pPr marL="2571659" algn="ctr" defTabSz="1029111" rtl="0" eaLnBrk="1" fontAlgn="base" hangingPunct="1">
        <a:spcBef>
          <a:spcPct val="0"/>
        </a:spcBef>
        <a:spcAft>
          <a:spcPct val="0"/>
        </a:spcAft>
        <a:defRPr sz="2800" b="1">
          <a:solidFill>
            <a:srgbClr val="336666"/>
          </a:solidFill>
          <a:latin typeface="Tahoma" panose="020B0604030504040204" pitchFamily="34" charset="0"/>
        </a:defRPr>
      </a:lvl9pPr>
    </p:titleStyle>
    <p:bodyStyle>
      <a:lvl1pPr marL="386196" indent="-386196" algn="just" defTabSz="1029111" rtl="0" eaLnBrk="1" fontAlgn="base" hangingPunct="1">
        <a:spcBef>
          <a:spcPct val="20000"/>
        </a:spcBef>
        <a:spcAft>
          <a:spcPct val="0"/>
        </a:spcAft>
        <a:buClr>
          <a:srgbClr val="336666"/>
        </a:buClr>
        <a:buChar char="•"/>
        <a:defRPr sz="2000" kern="1200">
          <a:solidFill>
            <a:schemeClr val="tx1"/>
          </a:solidFill>
          <a:latin typeface="+mn-lt"/>
          <a:ea typeface="+mn-ea"/>
          <a:cs typeface="+mn-cs"/>
        </a:defRPr>
      </a:lvl1pPr>
      <a:lvl2pPr marL="834896" indent="-321457" algn="just" defTabSz="1029111" rtl="0" eaLnBrk="1" fontAlgn="base" hangingPunct="1">
        <a:spcBef>
          <a:spcPct val="20000"/>
        </a:spcBef>
        <a:spcAft>
          <a:spcPct val="0"/>
        </a:spcAft>
        <a:buClr>
          <a:srgbClr val="336666"/>
        </a:buClr>
        <a:buChar char="–"/>
        <a:defRPr sz="1800" b="0" i="0" u="none" kern="1200">
          <a:solidFill>
            <a:schemeClr val="tx1"/>
          </a:solidFill>
          <a:latin typeface="+mn-lt"/>
          <a:ea typeface="+mn-ea"/>
          <a:cs typeface="+mn-cs"/>
        </a:defRPr>
      </a:lvl2pPr>
      <a:lvl3pPr marL="1285829" indent="-256720" algn="just" defTabSz="1029111" rtl="0" eaLnBrk="1" fontAlgn="base" hangingPunct="1">
        <a:spcBef>
          <a:spcPct val="20000"/>
        </a:spcBef>
        <a:spcAft>
          <a:spcPct val="0"/>
        </a:spcAft>
        <a:buClr>
          <a:srgbClr val="336666"/>
        </a:buClr>
        <a:buFont typeface="Courier New" panose="02070309020205020404" pitchFamily="49" charset="0"/>
        <a:buChar char="o"/>
        <a:defRPr sz="1600" kern="1200">
          <a:solidFill>
            <a:schemeClr val="tx1"/>
          </a:solidFill>
          <a:latin typeface="+mn-lt"/>
          <a:ea typeface="+mn-ea"/>
          <a:cs typeface="+mn-cs"/>
        </a:defRPr>
      </a:lvl3pPr>
      <a:lvl4pPr marL="1799268" indent="-256720" algn="l" defTabSz="1029111" rtl="0" eaLnBrk="1" fontAlgn="base" hangingPunct="1">
        <a:spcBef>
          <a:spcPct val="20000"/>
        </a:spcBef>
        <a:spcAft>
          <a:spcPct val="0"/>
        </a:spcAft>
        <a:buChar char="–"/>
        <a:defRPr sz="2200" kern="1200">
          <a:solidFill>
            <a:schemeClr val="tx1"/>
          </a:solidFill>
          <a:latin typeface="Arial" panose="020B0604020202020204" pitchFamily="34" charset="0"/>
          <a:ea typeface="+mn-ea"/>
          <a:cs typeface="+mn-cs"/>
        </a:defRPr>
      </a:lvl4pPr>
      <a:lvl5pPr marL="2314940" indent="-256720" algn="l" defTabSz="1029111" rtl="0" eaLnBrk="1" fontAlgn="base" hangingPunct="1">
        <a:spcBef>
          <a:spcPct val="20000"/>
        </a:spcBef>
        <a:spcAft>
          <a:spcPct val="0"/>
        </a:spcAft>
        <a:buChar char="»"/>
        <a:defRPr sz="2200" kern="1200">
          <a:solidFill>
            <a:schemeClr val="tx1"/>
          </a:solidFill>
          <a:latin typeface="Arial" panose="020B0604020202020204" pitchFamily="34" charset="0"/>
          <a:ea typeface="+mn-ea"/>
          <a:cs typeface="+mn-cs"/>
        </a:defRPr>
      </a:lvl5pPr>
      <a:lvl6pPr marL="3536031" indent="-321457" algn="l" defTabSz="1285829" rtl="0" eaLnBrk="1" latinLnBrk="0" hangingPunct="1">
        <a:lnSpc>
          <a:spcPct val="90000"/>
        </a:lnSpc>
        <a:spcBef>
          <a:spcPts val="703"/>
        </a:spcBef>
        <a:buFont typeface="Arial" panose="020B0604020202020204" pitchFamily="34" charset="0"/>
        <a:buChar char="•"/>
        <a:defRPr sz="2500" kern="1200">
          <a:solidFill>
            <a:schemeClr val="tx1"/>
          </a:solidFill>
          <a:latin typeface="+mn-lt"/>
          <a:ea typeface="+mn-ea"/>
          <a:cs typeface="+mn-cs"/>
        </a:defRPr>
      </a:lvl6pPr>
      <a:lvl7pPr marL="4178945" indent="-321457" algn="l" defTabSz="1285829" rtl="0" eaLnBrk="1" latinLnBrk="0" hangingPunct="1">
        <a:lnSpc>
          <a:spcPct val="90000"/>
        </a:lnSpc>
        <a:spcBef>
          <a:spcPts val="703"/>
        </a:spcBef>
        <a:buFont typeface="Arial" panose="020B0604020202020204" pitchFamily="34" charset="0"/>
        <a:buChar char="•"/>
        <a:defRPr sz="2500" kern="1200">
          <a:solidFill>
            <a:schemeClr val="tx1"/>
          </a:solidFill>
          <a:latin typeface="+mn-lt"/>
          <a:ea typeface="+mn-ea"/>
          <a:cs typeface="+mn-cs"/>
        </a:defRPr>
      </a:lvl7pPr>
      <a:lvl8pPr marL="4821860" indent="-321457" algn="l" defTabSz="1285829" rtl="0" eaLnBrk="1" latinLnBrk="0" hangingPunct="1">
        <a:lnSpc>
          <a:spcPct val="90000"/>
        </a:lnSpc>
        <a:spcBef>
          <a:spcPts val="703"/>
        </a:spcBef>
        <a:buFont typeface="Arial" panose="020B0604020202020204" pitchFamily="34" charset="0"/>
        <a:buChar char="•"/>
        <a:defRPr sz="2500" kern="1200">
          <a:solidFill>
            <a:schemeClr val="tx1"/>
          </a:solidFill>
          <a:latin typeface="+mn-lt"/>
          <a:ea typeface="+mn-ea"/>
          <a:cs typeface="+mn-cs"/>
        </a:defRPr>
      </a:lvl8pPr>
      <a:lvl9pPr marL="5464774" indent="-321457" algn="l" defTabSz="1285829" rtl="0" eaLnBrk="1" latinLnBrk="0" hangingPunct="1">
        <a:lnSpc>
          <a:spcPct val="90000"/>
        </a:lnSpc>
        <a:spcBef>
          <a:spcPts val="703"/>
        </a:spcBef>
        <a:buFont typeface="Arial" panose="020B0604020202020204" pitchFamily="34" charset="0"/>
        <a:buChar char="•"/>
        <a:defRPr sz="2500" kern="1200">
          <a:solidFill>
            <a:schemeClr val="tx1"/>
          </a:solidFill>
          <a:latin typeface="+mn-lt"/>
          <a:ea typeface="+mn-ea"/>
          <a:cs typeface="+mn-cs"/>
        </a:defRPr>
      </a:lvl9pPr>
    </p:bodyStyle>
    <p:otherStyle>
      <a:defPPr>
        <a:defRPr lang="it-IT"/>
      </a:defPPr>
      <a:lvl1pPr marL="0" algn="l" defTabSz="1285829" rtl="0" eaLnBrk="1" latinLnBrk="0" hangingPunct="1">
        <a:defRPr sz="2500" kern="1200">
          <a:solidFill>
            <a:schemeClr val="tx1"/>
          </a:solidFill>
          <a:latin typeface="+mn-lt"/>
          <a:ea typeface="+mn-ea"/>
          <a:cs typeface="+mn-cs"/>
        </a:defRPr>
      </a:lvl1pPr>
      <a:lvl2pPr marL="642915" algn="l" defTabSz="1285829" rtl="0" eaLnBrk="1" latinLnBrk="0" hangingPunct="1">
        <a:defRPr sz="2500" kern="1200">
          <a:solidFill>
            <a:schemeClr val="tx1"/>
          </a:solidFill>
          <a:latin typeface="+mn-lt"/>
          <a:ea typeface="+mn-ea"/>
          <a:cs typeface="+mn-cs"/>
        </a:defRPr>
      </a:lvl2pPr>
      <a:lvl3pPr marL="1285829" algn="l" defTabSz="1285829" rtl="0" eaLnBrk="1" latinLnBrk="0" hangingPunct="1">
        <a:defRPr sz="2500" kern="1200">
          <a:solidFill>
            <a:schemeClr val="tx1"/>
          </a:solidFill>
          <a:latin typeface="+mn-lt"/>
          <a:ea typeface="+mn-ea"/>
          <a:cs typeface="+mn-cs"/>
        </a:defRPr>
      </a:lvl3pPr>
      <a:lvl4pPr marL="1928744" algn="l" defTabSz="1285829" rtl="0" eaLnBrk="1" latinLnBrk="0" hangingPunct="1">
        <a:defRPr sz="2500" kern="1200">
          <a:solidFill>
            <a:schemeClr val="tx1"/>
          </a:solidFill>
          <a:latin typeface="+mn-lt"/>
          <a:ea typeface="+mn-ea"/>
          <a:cs typeface="+mn-cs"/>
        </a:defRPr>
      </a:lvl4pPr>
      <a:lvl5pPr marL="2571659" algn="l" defTabSz="1285829" rtl="0" eaLnBrk="1" latinLnBrk="0" hangingPunct="1">
        <a:defRPr sz="2500" kern="1200">
          <a:solidFill>
            <a:schemeClr val="tx1"/>
          </a:solidFill>
          <a:latin typeface="+mn-lt"/>
          <a:ea typeface="+mn-ea"/>
          <a:cs typeface="+mn-cs"/>
        </a:defRPr>
      </a:lvl5pPr>
      <a:lvl6pPr marL="3214573" algn="l" defTabSz="1285829" rtl="0" eaLnBrk="1" latinLnBrk="0" hangingPunct="1">
        <a:defRPr sz="2500" kern="1200">
          <a:solidFill>
            <a:schemeClr val="tx1"/>
          </a:solidFill>
          <a:latin typeface="+mn-lt"/>
          <a:ea typeface="+mn-ea"/>
          <a:cs typeface="+mn-cs"/>
        </a:defRPr>
      </a:lvl6pPr>
      <a:lvl7pPr marL="3857488" algn="l" defTabSz="1285829" rtl="0" eaLnBrk="1" latinLnBrk="0" hangingPunct="1">
        <a:defRPr sz="2500" kern="1200">
          <a:solidFill>
            <a:schemeClr val="tx1"/>
          </a:solidFill>
          <a:latin typeface="+mn-lt"/>
          <a:ea typeface="+mn-ea"/>
          <a:cs typeface="+mn-cs"/>
        </a:defRPr>
      </a:lvl7pPr>
      <a:lvl8pPr marL="4500402" algn="l" defTabSz="1285829" rtl="0" eaLnBrk="1" latinLnBrk="0" hangingPunct="1">
        <a:defRPr sz="2500" kern="1200">
          <a:solidFill>
            <a:schemeClr val="tx1"/>
          </a:solidFill>
          <a:latin typeface="+mn-lt"/>
          <a:ea typeface="+mn-ea"/>
          <a:cs typeface="+mn-cs"/>
        </a:defRPr>
      </a:lvl8pPr>
      <a:lvl9pPr marL="5143317" algn="l" defTabSz="1285829" rtl="0" eaLnBrk="1" latinLnBrk="0" hangingPunct="1">
        <a:defRPr sz="2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3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mailto:mohsen.davoudi@gmail.com"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defTabSz="914400" fontAlgn="auto">
              <a:spcBef>
                <a:spcPts val="0"/>
              </a:spcBef>
              <a:spcAft>
                <a:spcPts val="0"/>
              </a:spcAft>
              <a:defRPr/>
            </a:pPr>
            <a:r>
              <a:rPr lang="en-US" dirty="0">
                <a:solidFill>
                  <a:schemeClr val="tx1"/>
                </a:solidFill>
              </a:rPr>
              <a:t>Engaging and motivating students with </a:t>
            </a:r>
            <a:r>
              <a:rPr lang="en-US" dirty="0">
                <a:solidFill>
                  <a:srgbClr val="0070C0"/>
                </a:solidFill>
              </a:rPr>
              <a:t>real-world problems </a:t>
            </a:r>
            <a:r>
              <a:rPr lang="en-US" dirty="0">
                <a:solidFill>
                  <a:schemeClr val="tx1"/>
                </a:solidFill>
              </a:rPr>
              <a:t>in STEM teaching</a:t>
            </a:r>
          </a:p>
        </p:txBody>
      </p:sp>
      <p:sp>
        <p:nvSpPr>
          <p:cNvPr id="2" name="TextBox 1">
            <a:extLst>
              <a:ext uri="{FF2B5EF4-FFF2-40B4-BE49-F238E27FC236}">
                <a16:creationId xmlns:a16="http://schemas.microsoft.com/office/drawing/2014/main" id="{117B19B8-BD90-6740-B691-DA26E561220E}"/>
              </a:ext>
            </a:extLst>
          </p:cNvPr>
          <p:cNvSpPr txBox="1"/>
          <p:nvPr/>
        </p:nvSpPr>
        <p:spPr>
          <a:xfrm>
            <a:off x="1727796" y="4608239"/>
            <a:ext cx="4644220" cy="1323439"/>
          </a:xfrm>
          <a:prstGeom prst="rect">
            <a:avLst/>
          </a:prstGeom>
          <a:noFill/>
        </p:spPr>
        <p:txBody>
          <a:bodyPr wrap="none" rtlCol="0">
            <a:spAutoFit/>
          </a:bodyPr>
          <a:lstStyle/>
          <a:p>
            <a:r>
              <a:rPr lang="en-IR" dirty="0">
                <a:solidFill>
                  <a:srgbClr val="7030A0"/>
                </a:solidFill>
              </a:rPr>
              <a:t>Dr. Mohsen Davoudi</a:t>
            </a:r>
          </a:p>
          <a:p>
            <a:endParaRPr lang="en-IR" dirty="0"/>
          </a:p>
          <a:p>
            <a:r>
              <a:rPr lang="en-IR" dirty="0"/>
              <a:t>Electrical Engineering Department</a:t>
            </a:r>
          </a:p>
          <a:p>
            <a:r>
              <a:rPr lang="en-IR" dirty="0"/>
              <a:t>Imam Khomeini International University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0CDD2230-CDD6-7543-A875-D95AE9104D41}"/>
              </a:ext>
            </a:extLst>
          </p:cNvPr>
          <p:cNvSpPr>
            <a:spLocks noGrp="1"/>
          </p:cNvSpPr>
          <p:nvPr>
            <p:ph type="title"/>
          </p:nvPr>
        </p:nvSpPr>
        <p:spPr>
          <a:xfrm>
            <a:off x="824090" y="118345"/>
            <a:ext cx="7212195" cy="600016"/>
          </a:xfrm>
        </p:spPr>
        <p:txBody>
          <a:bodyPr/>
          <a:lstStyle/>
          <a:p>
            <a:pPr algn="l"/>
            <a:r>
              <a:rPr lang="en-US" altLang="en-IR" dirty="0">
                <a:latin typeface="Calibri" panose="020F0502020204030204" pitchFamily="34" charset="0"/>
                <a:ea typeface="ＭＳ Ｐゴシック" panose="020B0600070205080204" pitchFamily="34" charset="-128"/>
              </a:rPr>
              <a:t>Prototyping Possible Choices</a:t>
            </a:r>
          </a:p>
        </p:txBody>
      </p:sp>
      <p:sp>
        <p:nvSpPr>
          <p:cNvPr id="17410" name="Slide Number Placeholder 3">
            <a:extLst>
              <a:ext uri="{FF2B5EF4-FFF2-40B4-BE49-F238E27FC236}">
                <a16:creationId xmlns:a16="http://schemas.microsoft.com/office/drawing/2014/main" id="{D9448459-4950-2544-A6A3-B931B5E7C939}"/>
              </a:ext>
            </a:extLst>
          </p:cNvPr>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268">
                <a:solidFill>
                  <a:schemeClr val="tx1"/>
                </a:solidFill>
                <a:latin typeface="Arial" panose="020B0604020202020204" pitchFamily="34" charset="0"/>
                <a:ea typeface="ＭＳ Ｐゴシック" panose="020B0600070205080204" pitchFamily="34" charset="-128"/>
              </a:defRPr>
            </a:lvl1pPr>
            <a:lvl2pPr marL="702013" indent="-270005">
              <a:spcBef>
                <a:spcPct val="20000"/>
              </a:spcBef>
              <a:defRPr sz="2268">
                <a:solidFill>
                  <a:schemeClr val="tx1"/>
                </a:solidFill>
                <a:latin typeface="Arial" panose="020B0604020202020204" pitchFamily="34" charset="0"/>
                <a:ea typeface="ＭＳ Ｐゴシック" panose="020B0600070205080204" pitchFamily="34" charset="-128"/>
              </a:defRPr>
            </a:lvl2pPr>
            <a:lvl3pPr marL="1080021" indent="-216004">
              <a:spcBef>
                <a:spcPct val="20000"/>
              </a:spcBef>
              <a:defRPr sz="2268">
                <a:solidFill>
                  <a:schemeClr val="tx1"/>
                </a:solidFill>
                <a:latin typeface="Arial" panose="020B0604020202020204" pitchFamily="34" charset="0"/>
                <a:ea typeface="ＭＳ Ｐゴシック" panose="020B0600070205080204" pitchFamily="34" charset="-128"/>
              </a:defRPr>
            </a:lvl3pPr>
            <a:lvl4pPr marL="1512029" indent="-216004">
              <a:spcBef>
                <a:spcPct val="20000"/>
              </a:spcBef>
              <a:defRPr sz="2268">
                <a:solidFill>
                  <a:schemeClr val="tx1"/>
                </a:solidFill>
                <a:latin typeface="Arial" panose="020B0604020202020204" pitchFamily="34" charset="0"/>
                <a:ea typeface="ＭＳ Ｐゴシック" panose="020B0600070205080204" pitchFamily="34" charset="-128"/>
              </a:defRPr>
            </a:lvl4pPr>
            <a:lvl5pPr marL="1944037" indent="-216004">
              <a:spcBef>
                <a:spcPct val="20000"/>
              </a:spcBef>
              <a:defRPr sz="2268">
                <a:solidFill>
                  <a:schemeClr val="tx1"/>
                </a:solidFill>
                <a:latin typeface="Arial" panose="020B0604020202020204" pitchFamily="34" charset="0"/>
                <a:ea typeface="ＭＳ Ｐゴシック" panose="020B0600070205080204" pitchFamily="34" charset="-128"/>
              </a:defRPr>
            </a:lvl5pPr>
            <a:lvl6pPr marL="2376046" indent="-216004" eaLnBrk="0" fontAlgn="base" hangingPunct="0">
              <a:spcBef>
                <a:spcPct val="20000"/>
              </a:spcBef>
              <a:spcAft>
                <a:spcPct val="0"/>
              </a:spcAft>
              <a:defRPr sz="2268">
                <a:solidFill>
                  <a:schemeClr val="tx1"/>
                </a:solidFill>
                <a:latin typeface="Arial" panose="020B0604020202020204" pitchFamily="34" charset="0"/>
                <a:ea typeface="ＭＳ Ｐゴシック" panose="020B0600070205080204" pitchFamily="34" charset="-128"/>
              </a:defRPr>
            </a:lvl6pPr>
            <a:lvl7pPr marL="2808054" indent="-216004" eaLnBrk="0" fontAlgn="base" hangingPunct="0">
              <a:spcBef>
                <a:spcPct val="20000"/>
              </a:spcBef>
              <a:spcAft>
                <a:spcPct val="0"/>
              </a:spcAft>
              <a:defRPr sz="2268">
                <a:solidFill>
                  <a:schemeClr val="tx1"/>
                </a:solidFill>
                <a:latin typeface="Arial" panose="020B0604020202020204" pitchFamily="34" charset="0"/>
                <a:ea typeface="ＭＳ Ｐゴシック" panose="020B0600070205080204" pitchFamily="34" charset="-128"/>
              </a:defRPr>
            </a:lvl7pPr>
            <a:lvl8pPr marL="3240062" indent="-216004" eaLnBrk="0" fontAlgn="base" hangingPunct="0">
              <a:spcBef>
                <a:spcPct val="20000"/>
              </a:spcBef>
              <a:spcAft>
                <a:spcPct val="0"/>
              </a:spcAft>
              <a:defRPr sz="2268">
                <a:solidFill>
                  <a:schemeClr val="tx1"/>
                </a:solidFill>
                <a:latin typeface="Arial" panose="020B0604020202020204" pitchFamily="34" charset="0"/>
                <a:ea typeface="ＭＳ Ｐゴシック" panose="020B0600070205080204" pitchFamily="34" charset="-128"/>
              </a:defRPr>
            </a:lvl8pPr>
            <a:lvl9pPr marL="3672070" indent="-216004" eaLnBrk="0" fontAlgn="base" hangingPunct="0">
              <a:spcBef>
                <a:spcPct val="20000"/>
              </a:spcBef>
              <a:spcAft>
                <a:spcPct val="0"/>
              </a:spcAft>
              <a:defRPr sz="2268">
                <a:solidFill>
                  <a:schemeClr val="tx1"/>
                </a:solidFill>
                <a:latin typeface="Arial" panose="020B0604020202020204" pitchFamily="34" charset="0"/>
                <a:ea typeface="ＭＳ Ｐゴシック" panose="020B0600070205080204" pitchFamily="34" charset="-128"/>
              </a:defRPr>
            </a:lvl9pPr>
          </a:lstStyle>
          <a:p>
            <a:fld id="{99F1C3EB-193C-A34A-81CF-E7A3F238247C}" type="slidenum">
              <a:rPr lang="it-IT" altLang="en-IR" sz="945">
                <a:solidFill>
                  <a:srgbClr val="0B2850"/>
                </a:solidFill>
                <a:latin typeface="Calibri" panose="020F0502020204030204" pitchFamily="34" charset="0"/>
              </a:rPr>
              <a:pPr/>
              <a:t>10</a:t>
            </a:fld>
            <a:endParaRPr lang="it-IT" altLang="en-IR" sz="945">
              <a:solidFill>
                <a:srgbClr val="0B2850"/>
              </a:solidFill>
              <a:latin typeface="Calibri" panose="020F0502020204030204" pitchFamily="34" charset="0"/>
            </a:endParaRPr>
          </a:p>
        </p:txBody>
      </p:sp>
      <p:pic>
        <p:nvPicPr>
          <p:cNvPr id="17411" name="Picture 1">
            <a:extLst>
              <a:ext uri="{FF2B5EF4-FFF2-40B4-BE49-F238E27FC236}">
                <a16:creationId xmlns:a16="http://schemas.microsoft.com/office/drawing/2014/main" id="{DDA7FD4A-F1C8-6244-87B6-1CDA7B05488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421236" y="1699545"/>
            <a:ext cx="5602651" cy="337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Placeholder 2">
            <a:extLst>
              <a:ext uri="{FF2B5EF4-FFF2-40B4-BE49-F238E27FC236}">
                <a16:creationId xmlns:a16="http://schemas.microsoft.com/office/drawing/2014/main" id="{3ADF94B3-9132-7148-8781-8BE40BA63398}"/>
              </a:ext>
            </a:extLst>
          </p:cNvPr>
          <p:cNvSpPr txBox="1">
            <a:spLocks noGrp="1"/>
          </p:cNvSpPr>
          <p:nvPr>
            <p:ph type="body" sz="quarter" idx="15"/>
          </p:nvPr>
        </p:nvSpPr>
        <p:spPr bwMode="auto">
          <a:xfrm>
            <a:off x="1950141" y="1267535"/>
            <a:ext cx="4558624" cy="491517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402" tIns="43201" rIns="86402" bIns="43201" numCol="1" anchor="t" anchorCtr="0" compatLnSpc="1">
            <a:prstTxWarp prst="textNoShape">
              <a:avLst/>
            </a:prstTxWarp>
            <a:spAutoFit/>
          </a:bodyPr>
          <a:lstStyle/>
          <a:p>
            <a:pPr algn="just"/>
            <a:r>
              <a:rPr lang="en-US" altLang="en-IR" sz="2268">
                <a:solidFill>
                  <a:srgbClr val="0000FF"/>
                </a:solidFill>
                <a:ea typeface="ＭＳ Ｐゴシック" panose="020B0600070205080204" pitchFamily="34" charset="-128"/>
              </a:rPr>
              <a:t>Strip Board</a:t>
            </a:r>
            <a:endParaRPr lang="en-US" altLang="en-IR">
              <a:solidFill>
                <a:srgbClr val="0000FF"/>
              </a:solidFill>
              <a:ea typeface="ＭＳ Ｐゴシック" panose="020B0600070205080204" pitchFamily="34" charset="-128"/>
            </a:endParaRPr>
          </a:p>
          <a:p>
            <a:pPr algn="just"/>
            <a:endParaRPr lang="en-US" altLang="en-IR">
              <a:ea typeface="ＭＳ Ｐゴシック" panose="020B0600070205080204" pitchFamily="34" charset="-128"/>
            </a:endParaRPr>
          </a:p>
          <a:p>
            <a:pPr algn="just"/>
            <a:r>
              <a:rPr lang="en-US" altLang="en-IR">
                <a:solidFill>
                  <a:srgbClr val="008000"/>
                </a:solidFill>
                <a:ea typeface="ＭＳ Ｐゴシック" panose="020B0600070205080204" pitchFamily="34" charset="-128"/>
              </a:rPr>
              <a:t>Pros:  A fast way for prototyping</a:t>
            </a:r>
          </a:p>
          <a:p>
            <a:pPr algn="just"/>
            <a:r>
              <a:rPr lang="en-US" altLang="en-IR">
                <a:solidFill>
                  <a:srgbClr val="008000"/>
                </a:solidFill>
                <a:ea typeface="ＭＳ Ｐゴシック" panose="020B0600070205080204" pitchFamily="34" charset="-128"/>
              </a:rPr>
              <a:t>           Relatively Cheap</a:t>
            </a:r>
          </a:p>
          <a:p>
            <a:pPr algn="just"/>
            <a:r>
              <a:rPr lang="en-US" altLang="en-IR">
                <a:solidFill>
                  <a:srgbClr val="008000"/>
                </a:solidFill>
                <a:ea typeface="ＭＳ Ｐゴシック" panose="020B0600070205080204" pitchFamily="34" charset="-128"/>
              </a:rPr>
              <a:t>           Good for simple circuits</a:t>
            </a:r>
          </a:p>
          <a:p>
            <a:pPr algn="just"/>
            <a:r>
              <a:rPr lang="en-US" altLang="en-IR">
                <a:solidFill>
                  <a:srgbClr val="008000"/>
                </a:solidFill>
                <a:ea typeface="ＭＳ Ｐゴシック" panose="020B0600070205080204" pitchFamily="34" charset="-128"/>
              </a:rPr>
              <a:t>           Flexible to change circuit</a:t>
            </a:r>
          </a:p>
          <a:p>
            <a:pPr algn="just"/>
            <a:r>
              <a:rPr lang="en-US" altLang="en-IR">
                <a:solidFill>
                  <a:srgbClr val="008000"/>
                </a:solidFill>
                <a:ea typeface="ＭＳ Ｐゴシック" panose="020B0600070205080204" pitchFamily="34" charset="-128"/>
              </a:rPr>
              <a:t>          Acceptable for some final products</a:t>
            </a:r>
          </a:p>
          <a:p>
            <a:pPr algn="just"/>
            <a:endParaRPr lang="en-US" altLang="en-IR">
              <a:solidFill>
                <a:srgbClr val="FF0000"/>
              </a:solidFill>
              <a:ea typeface="ＭＳ Ｐゴシック" panose="020B0600070205080204" pitchFamily="34" charset="-128"/>
            </a:endParaRPr>
          </a:p>
          <a:p>
            <a:pPr algn="just"/>
            <a:r>
              <a:rPr lang="en-US" altLang="en-IR">
                <a:solidFill>
                  <a:srgbClr val="FF0000"/>
                </a:solidFill>
                <a:ea typeface="ＭＳ Ｐゴシック" panose="020B0600070205080204" pitchFamily="34" charset="-128"/>
              </a:rPr>
              <a:t>Cons:  Only DIP components</a:t>
            </a:r>
          </a:p>
          <a:p>
            <a:pPr algn="just"/>
            <a:r>
              <a:rPr lang="en-US" altLang="en-IR">
                <a:solidFill>
                  <a:srgbClr val="FF0000"/>
                </a:solidFill>
                <a:ea typeface="ＭＳ Ｐゴシック" panose="020B0600070205080204" pitchFamily="34" charset="-128"/>
              </a:rPr>
              <a:t>            Difficult wiring/soldering</a:t>
            </a:r>
          </a:p>
          <a:p>
            <a:pPr algn="just"/>
            <a:r>
              <a:rPr lang="en-US" altLang="en-IR">
                <a:solidFill>
                  <a:srgbClr val="FF0000"/>
                </a:solidFill>
                <a:ea typeface="ＭＳ Ｐゴシック" panose="020B0600070205080204" pitchFamily="34" charset="-128"/>
              </a:rPr>
              <a:t>            Higher current leakage</a:t>
            </a:r>
          </a:p>
          <a:p>
            <a:pPr algn="just"/>
            <a:r>
              <a:rPr lang="en-US" altLang="en-IR">
                <a:solidFill>
                  <a:srgbClr val="FF0000"/>
                </a:solidFill>
                <a:ea typeface="ＭＳ Ｐゴシック" panose="020B0600070205080204" pitchFamily="34" charset="-128"/>
              </a:rPr>
              <a:t>            Huge wiring for normal circuits</a:t>
            </a:r>
          </a:p>
          <a:p>
            <a:pPr algn="just"/>
            <a:r>
              <a:rPr lang="en-US" altLang="en-IR">
                <a:solidFill>
                  <a:srgbClr val="FF0000"/>
                </a:solidFill>
                <a:ea typeface="ＭＳ Ｐゴシック" panose="020B0600070205080204" pitchFamily="34" charset="-128"/>
              </a:rPr>
              <a:t>            Hard to debug</a:t>
            </a:r>
          </a:p>
        </p:txBody>
      </p:sp>
    </p:spTree>
    <p:extLst>
      <p:ext uri="{BB962C8B-B14F-4D97-AF65-F5344CB8AC3E}">
        <p14:creationId xmlns:p14="http://schemas.microsoft.com/office/powerpoint/2010/main" val="64918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Number Placeholder 3">
            <a:extLst>
              <a:ext uri="{FF2B5EF4-FFF2-40B4-BE49-F238E27FC236}">
                <a16:creationId xmlns:a16="http://schemas.microsoft.com/office/drawing/2014/main" id="{419185D3-8F12-6644-8E22-F5796BCA7FFB}"/>
              </a:ext>
            </a:extLst>
          </p:cNvPr>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268">
                <a:solidFill>
                  <a:schemeClr val="tx1"/>
                </a:solidFill>
                <a:latin typeface="Arial" panose="020B0604020202020204" pitchFamily="34" charset="0"/>
                <a:ea typeface="ＭＳ Ｐゴシック" panose="020B0600070205080204" pitchFamily="34" charset="-128"/>
              </a:defRPr>
            </a:lvl1pPr>
            <a:lvl2pPr marL="702013" indent="-270005">
              <a:spcBef>
                <a:spcPct val="20000"/>
              </a:spcBef>
              <a:defRPr sz="2268">
                <a:solidFill>
                  <a:schemeClr val="tx1"/>
                </a:solidFill>
                <a:latin typeface="Arial" panose="020B0604020202020204" pitchFamily="34" charset="0"/>
                <a:ea typeface="ＭＳ Ｐゴシック" panose="020B0600070205080204" pitchFamily="34" charset="-128"/>
              </a:defRPr>
            </a:lvl2pPr>
            <a:lvl3pPr marL="1080021" indent="-216004">
              <a:spcBef>
                <a:spcPct val="20000"/>
              </a:spcBef>
              <a:defRPr sz="2268">
                <a:solidFill>
                  <a:schemeClr val="tx1"/>
                </a:solidFill>
                <a:latin typeface="Arial" panose="020B0604020202020204" pitchFamily="34" charset="0"/>
                <a:ea typeface="ＭＳ Ｐゴシック" panose="020B0600070205080204" pitchFamily="34" charset="-128"/>
              </a:defRPr>
            </a:lvl3pPr>
            <a:lvl4pPr marL="1512029" indent="-216004">
              <a:spcBef>
                <a:spcPct val="20000"/>
              </a:spcBef>
              <a:defRPr sz="2268">
                <a:solidFill>
                  <a:schemeClr val="tx1"/>
                </a:solidFill>
                <a:latin typeface="Arial" panose="020B0604020202020204" pitchFamily="34" charset="0"/>
                <a:ea typeface="ＭＳ Ｐゴシック" panose="020B0600070205080204" pitchFamily="34" charset="-128"/>
              </a:defRPr>
            </a:lvl4pPr>
            <a:lvl5pPr marL="1944037" indent="-216004">
              <a:spcBef>
                <a:spcPct val="20000"/>
              </a:spcBef>
              <a:defRPr sz="2268">
                <a:solidFill>
                  <a:schemeClr val="tx1"/>
                </a:solidFill>
                <a:latin typeface="Arial" panose="020B0604020202020204" pitchFamily="34" charset="0"/>
                <a:ea typeface="ＭＳ Ｐゴシック" panose="020B0600070205080204" pitchFamily="34" charset="-128"/>
              </a:defRPr>
            </a:lvl5pPr>
            <a:lvl6pPr marL="2376046" indent="-216004" eaLnBrk="0" fontAlgn="base" hangingPunct="0">
              <a:spcBef>
                <a:spcPct val="20000"/>
              </a:spcBef>
              <a:spcAft>
                <a:spcPct val="0"/>
              </a:spcAft>
              <a:defRPr sz="2268">
                <a:solidFill>
                  <a:schemeClr val="tx1"/>
                </a:solidFill>
                <a:latin typeface="Arial" panose="020B0604020202020204" pitchFamily="34" charset="0"/>
                <a:ea typeface="ＭＳ Ｐゴシック" panose="020B0600070205080204" pitchFamily="34" charset="-128"/>
              </a:defRPr>
            </a:lvl6pPr>
            <a:lvl7pPr marL="2808054" indent="-216004" eaLnBrk="0" fontAlgn="base" hangingPunct="0">
              <a:spcBef>
                <a:spcPct val="20000"/>
              </a:spcBef>
              <a:spcAft>
                <a:spcPct val="0"/>
              </a:spcAft>
              <a:defRPr sz="2268">
                <a:solidFill>
                  <a:schemeClr val="tx1"/>
                </a:solidFill>
                <a:latin typeface="Arial" panose="020B0604020202020204" pitchFamily="34" charset="0"/>
                <a:ea typeface="ＭＳ Ｐゴシック" panose="020B0600070205080204" pitchFamily="34" charset="-128"/>
              </a:defRPr>
            </a:lvl7pPr>
            <a:lvl8pPr marL="3240062" indent="-216004" eaLnBrk="0" fontAlgn="base" hangingPunct="0">
              <a:spcBef>
                <a:spcPct val="20000"/>
              </a:spcBef>
              <a:spcAft>
                <a:spcPct val="0"/>
              </a:spcAft>
              <a:defRPr sz="2268">
                <a:solidFill>
                  <a:schemeClr val="tx1"/>
                </a:solidFill>
                <a:latin typeface="Arial" panose="020B0604020202020204" pitchFamily="34" charset="0"/>
                <a:ea typeface="ＭＳ Ｐゴシック" panose="020B0600070205080204" pitchFamily="34" charset="-128"/>
              </a:defRPr>
            </a:lvl8pPr>
            <a:lvl9pPr marL="3672070" indent="-216004" eaLnBrk="0" fontAlgn="base" hangingPunct="0">
              <a:spcBef>
                <a:spcPct val="20000"/>
              </a:spcBef>
              <a:spcAft>
                <a:spcPct val="0"/>
              </a:spcAft>
              <a:defRPr sz="2268">
                <a:solidFill>
                  <a:schemeClr val="tx1"/>
                </a:solidFill>
                <a:latin typeface="Arial" panose="020B0604020202020204" pitchFamily="34" charset="0"/>
                <a:ea typeface="ＭＳ Ｐゴシック" panose="020B0600070205080204" pitchFamily="34" charset="-128"/>
              </a:defRPr>
            </a:lvl9pPr>
          </a:lstStyle>
          <a:p>
            <a:fld id="{B189847D-FE62-DA4A-9D16-8B6438EF59C5}" type="slidenum">
              <a:rPr lang="it-IT" altLang="en-IR" sz="945">
                <a:solidFill>
                  <a:srgbClr val="0B2850"/>
                </a:solidFill>
                <a:latin typeface="Calibri" panose="020F0502020204030204" pitchFamily="34" charset="0"/>
              </a:rPr>
              <a:pPr/>
              <a:t>11</a:t>
            </a:fld>
            <a:endParaRPr lang="it-IT" altLang="en-IR" sz="945">
              <a:solidFill>
                <a:srgbClr val="0B2850"/>
              </a:solidFill>
              <a:latin typeface="Calibri" panose="020F0502020204030204" pitchFamily="34" charset="0"/>
            </a:endParaRPr>
          </a:p>
        </p:txBody>
      </p:sp>
      <p:pic>
        <p:nvPicPr>
          <p:cNvPr id="18434" name="Picture 1">
            <a:extLst>
              <a:ext uri="{FF2B5EF4-FFF2-40B4-BE49-F238E27FC236}">
                <a16:creationId xmlns:a16="http://schemas.microsoft.com/office/drawing/2014/main" id="{1DF87BA4-BC98-D44A-9546-D03B8BD1E3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00754" y="2068556"/>
            <a:ext cx="3600097" cy="2940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itle 1">
            <a:extLst>
              <a:ext uri="{FF2B5EF4-FFF2-40B4-BE49-F238E27FC236}">
                <a16:creationId xmlns:a16="http://schemas.microsoft.com/office/drawing/2014/main" id="{98E724C7-90AB-FA46-ACC9-B94D46ABF118}"/>
              </a:ext>
            </a:extLst>
          </p:cNvPr>
          <p:cNvSpPr>
            <a:spLocks noGrp="1"/>
          </p:cNvSpPr>
          <p:nvPr>
            <p:ph type="title"/>
          </p:nvPr>
        </p:nvSpPr>
        <p:spPr>
          <a:xfrm>
            <a:off x="824090" y="139353"/>
            <a:ext cx="7212195" cy="600016"/>
          </a:xfrm>
        </p:spPr>
        <p:txBody>
          <a:bodyPr/>
          <a:lstStyle/>
          <a:p>
            <a:pPr algn="l"/>
            <a:r>
              <a:rPr lang="en-US" altLang="en-IR" dirty="0">
                <a:latin typeface="Calibri" panose="020F0502020204030204" pitchFamily="34" charset="0"/>
                <a:ea typeface="ＭＳ Ｐゴシック" panose="020B0600070205080204" pitchFamily="34" charset="-128"/>
              </a:rPr>
              <a:t>Prototyping Possible Choices</a:t>
            </a:r>
          </a:p>
        </p:txBody>
      </p:sp>
      <p:sp>
        <p:nvSpPr>
          <p:cNvPr id="18436" name="Text Placeholder 2">
            <a:extLst>
              <a:ext uri="{FF2B5EF4-FFF2-40B4-BE49-F238E27FC236}">
                <a16:creationId xmlns:a16="http://schemas.microsoft.com/office/drawing/2014/main" id="{CD2AECD0-A0D9-B245-86A4-3D3D960499FF}"/>
              </a:ext>
            </a:extLst>
          </p:cNvPr>
          <p:cNvSpPr txBox="1">
            <a:spLocks/>
          </p:cNvSpPr>
          <p:nvPr/>
        </p:nvSpPr>
        <p:spPr bwMode="auto">
          <a:xfrm>
            <a:off x="1950141" y="1027528"/>
            <a:ext cx="4287116" cy="4978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defRPr sz="2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a:buFont typeface="Arial" panose="020B0604020202020204" pitchFamily="34" charset="0"/>
              <a:buNone/>
            </a:pPr>
            <a:r>
              <a:rPr lang="en-US" altLang="en-IR" sz="2268">
                <a:solidFill>
                  <a:srgbClr val="0000FF"/>
                </a:solidFill>
                <a:latin typeface="Calibri" panose="020F0502020204030204" pitchFamily="34" charset="0"/>
              </a:rPr>
              <a:t>Manual Printed Circuit Board (PCB)</a:t>
            </a:r>
            <a:endParaRPr lang="en-US" altLang="en-IR" sz="1890">
              <a:solidFill>
                <a:srgbClr val="0000FF"/>
              </a:solidFill>
              <a:latin typeface="Calibri" panose="020F0502020204030204" pitchFamily="34" charset="0"/>
            </a:endParaRPr>
          </a:p>
          <a:p>
            <a:pPr algn="just">
              <a:buFont typeface="Arial" panose="020B0604020202020204" pitchFamily="34" charset="0"/>
              <a:buNone/>
            </a:pPr>
            <a:endParaRPr lang="en-US" altLang="en-IR" sz="1890">
              <a:latin typeface="Calibri" panose="020F0502020204030204" pitchFamily="34" charset="0"/>
            </a:endParaRPr>
          </a:p>
          <a:p>
            <a:pPr algn="just">
              <a:buFont typeface="Arial" panose="020B0604020202020204" pitchFamily="34" charset="0"/>
              <a:buNone/>
            </a:pPr>
            <a:r>
              <a:rPr lang="en-US" altLang="en-IR" sz="1890">
                <a:solidFill>
                  <a:srgbClr val="008000"/>
                </a:solidFill>
                <a:latin typeface="Calibri" panose="020F0502020204030204" pitchFamily="34" charset="0"/>
              </a:rPr>
              <a:t>Pros: For DIP/SSOP/PQFP components</a:t>
            </a:r>
          </a:p>
          <a:p>
            <a:pPr algn="just">
              <a:buFont typeface="Arial" panose="020B0604020202020204" pitchFamily="34" charset="0"/>
              <a:buNone/>
            </a:pPr>
            <a:r>
              <a:rPr lang="en-US" altLang="en-IR" sz="1890">
                <a:solidFill>
                  <a:srgbClr val="008000"/>
                </a:solidFill>
                <a:latin typeface="Calibri" panose="020F0502020204030204" pitchFamily="34" charset="0"/>
              </a:rPr>
              <a:t>          No need for wiring</a:t>
            </a:r>
          </a:p>
          <a:p>
            <a:pPr algn="just">
              <a:buFont typeface="Arial" panose="020B0604020202020204" pitchFamily="34" charset="0"/>
              <a:buNone/>
            </a:pPr>
            <a:r>
              <a:rPr lang="en-US" altLang="en-IR" sz="1890">
                <a:solidFill>
                  <a:srgbClr val="008000"/>
                </a:solidFill>
                <a:latin typeface="Calibri" panose="020F0502020204030204" pitchFamily="34" charset="0"/>
              </a:rPr>
              <a:t>          Good for simple/normal circuits</a:t>
            </a:r>
          </a:p>
          <a:p>
            <a:pPr algn="just">
              <a:buFont typeface="Arial" panose="020B0604020202020204" pitchFamily="34" charset="0"/>
              <a:buNone/>
            </a:pPr>
            <a:r>
              <a:rPr lang="en-US" altLang="en-IR" sz="1890">
                <a:solidFill>
                  <a:srgbClr val="008000"/>
                </a:solidFill>
                <a:latin typeface="Calibri" panose="020F0502020204030204" pitchFamily="34" charset="0"/>
              </a:rPr>
              <a:t>          Low current leakage</a:t>
            </a:r>
          </a:p>
          <a:p>
            <a:pPr algn="just">
              <a:buFont typeface="Arial" panose="020B0604020202020204" pitchFamily="34" charset="0"/>
              <a:buNone/>
            </a:pPr>
            <a:r>
              <a:rPr lang="en-US" altLang="en-IR" sz="1890">
                <a:solidFill>
                  <a:srgbClr val="008000"/>
                </a:solidFill>
                <a:latin typeface="Calibri" panose="020F0502020204030204" pitchFamily="34" charset="0"/>
              </a:rPr>
              <a:t>          Good for some final products</a:t>
            </a:r>
          </a:p>
          <a:p>
            <a:pPr algn="just">
              <a:buFont typeface="Arial" panose="020B0604020202020204" pitchFamily="34" charset="0"/>
              <a:buNone/>
            </a:pPr>
            <a:r>
              <a:rPr lang="en-US" altLang="en-IR" sz="1890">
                <a:solidFill>
                  <a:srgbClr val="008000"/>
                </a:solidFill>
                <a:latin typeface="Calibri" panose="020F0502020204030204" pitchFamily="34" charset="0"/>
              </a:rPr>
              <a:t>          Not so hard to debug</a:t>
            </a:r>
          </a:p>
          <a:p>
            <a:pPr algn="just">
              <a:buFont typeface="Arial" panose="020B0604020202020204" pitchFamily="34" charset="0"/>
              <a:buNone/>
            </a:pPr>
            <a:endParaRPr lang="en-US" altLang="en-IR" sz="1890">
              <a:latin typeface="Calibri" panose="020F0502020204030204" pitchFamily="34" charset="0"/>
            </a:endParaRPr>
          </a:p>
          <a:p>
            <a:pPr algn="just">
              <a:buFont typeface="Arial" panose="020B0604020202020204" pitchFamily="34" charset="0"/>
              <a:buNone/>
            </a:pPr>
            <a:r>
              <a:rPr lang="en-US" altLang="en-IR" sz="1890">
                <a:solidFill>
                  <a:srgbClr val="FF0000"/>
                </a:solidFill>
                <a:latin typeface="Calibri" panose="020F0502020204030204" pitchFamily="34" charset="0"/>
              </a:rPr>
              <a:t>Cons:  A slow way for prototyping</a:t>
            </a:r>
          </a:p>
          <a:p>
            <a:pPr algn="just">
              <a:buFont typeface="Arial" panose="020B0604020202020204" pitchFamily="34" charset="0"/>
              <a:buNone/>
            </a:pPr>
            <a:r>
              <a:rPr lang="en-US" altLang="en-IR" sz="1890">
                <a:solidFill>
                  <a:srgbClr val="FF0000"/>
                </a:solidFill>
                <a:latin typeface="Calibri" panose="020F0502020204030204" pitchFamily="34" charset="0"/>
              </a:rPr>
              <a:t>            Relatively expensive</a:t>
            </a:r>
          </a:p>
          <a:p>
            <a:pPr algn="just">
              <a:buFont typeface="Arial" panose="020B0604020202020204" pitchFamily="34" charset="0"/>
              <a:buNone/>
            </a:pPr>
            <a:r>
              <a:rPr lang="en-US" altLang="en-IR" sz="1890">
                <a:solidFill>
                  <a:srgbClr val="FF0000"/>
                </a:solidFill>
                <a:latin typeface="Calibri" panose="020F0502020204030204" pitchFamily="34" charset="0"/>
              </a:rPr>
              <a:t>            Needs soldering</a:t>
            </a:r>
          </a:p>
          <a:p>
            <a:pPr algn="just">
              <a:buFont typeface="Arial" panose="020B0604020202020204" pitchFamily="34" charset="0"/>
              <a:buNone/>
            </a:pPr>
            <a:r>
              <a:rPr lang="en-US" altLang="en-IR" sz="1890">
                <a:solidFill>
                  <a:srgbClr val="FF0000"/>
                </a:solidFill>
                <a:latin typeface="Calibri" panose="020F0502020204030204" pitchFamily="34" charset="0"/>
              </a:rPr>
              <a:t>            Not flexible to modify circuit</a:t>
            </a:r>
          </a:p>
          <a:p>
            <a:pPr algn="just">
              <a:buFont typeface="Arial" panose="020B0604020202020204" pitchFamily="34" charset="0"/>
              <a:buNone/>
            </a:pPr>
            <a:r>
              <a:rPr lang="en-US" altLang="en-IR" sz="1890">
                <a:solidFill>
                  <a:srgbClr val="FF0000"/>
                </a:solidFill>
                <a:latin typeface="Calibri" panose="020F0502020204030204" pitchFamily="34" charset="0"/>
              </a:rPr>
              <a:t>            Not easy for SMDs.</a:t>
            </a:r>
          </a:p>
        </p:txBody>
      </p:sp>
    </p:spTree>
    <p:extLst>
      <p:ext uri="{BB962C8B-B14F-4D97-AF65-F5344CB8AC3E}">
        <p14:creationId xmlns:p14="http://schemas.microsoft.com/office/powerpoint/2010/main" val="4266736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Number Placeholder 3">
            <a:extLst>
              <a:ext uri="{FF2B5EF4-FFF2-40B4-BE49-F238E27FC236}">
                <a16:creationId xmlns:a16="http://schemas.microsoft.com/office/drawing/2014/main" id="{C6B2C431-1CDA-6C46-B7A5-D41E970BF72E}"/>
              </a:ext>
            </a:extLst>
          </p:cNvPr>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268">
                <a:solidFill>
                  <a:schemeClr val="tx1"/>
                </a:solidFill>
                <a:latin typeface="Arial" panose="020B0604020202020204" pitchFamily="34" charset="0"/>
                <a:ea typeface="ＭＳ Ｐゴシック" panose="020B0600070205080204" pitchFamily="34" charset="-128"/>
              </a:defRPr>
            </a:lvl1pPr>
            <a:lvl2pPr marL="702013" indent="-270005">
              <a:spcBef>
                <a:spcPct val="20000"/>
              </a:spcBef>
              <a:defRPr sz="2268">
                <a:solidFill>
                  <a:schemeClr val="tx1"/>
                </a:solidFill>
                <a:latin typeface="Arial" panose="020B0604020202020204" pitchFamily="34" charset="0"/>
                <a:ea typeface="ＭＳ Ｐゴシック" panose="020B0600070205080204" pitchFamily="34" charset="-128"/>
              </a:defRPr>
            </a:lvl2pPr>
            <a:lvl3pPr marL="1080021" indent="-216004">
              <a:spcBef>
                <a:spcPct val="20000"/>
              </a:spcBef>
              <a:defRPr sz="2268">
                <a:solidFill>
                  <a:schemeClr val="tx1"/>
                </a:solidFill>
                <a:latin typeface="Arial" panose="020B0604020202020204" pitchFamily="34" charset="0"/>
                <a:ea typeface="ＭＳ Ｐゴシック" panose="020B0600070205080204" pitchFamily="34" charset="-128"/>
              </a:defRPr>
            </a:lvl3pPr>
            <a:lvl4pPr marL="1512029" indent="-216004">
              <a:spcBef>
                <a:spcPct val="20000"/>
              </a:spcBef>
              <a:defRPr sz="2268">
                <a:solidFill>
                  <a:schemeClr val="tx1"/>
                </a:solidFill>
                <a:latin typeface="Arial" panose="020B0604020202020204" pitchFamily="34" charset="0"/>
                <a:ea typeface="ＭＳ Ｐゴシック" panose="020B0600070205080204" pitchFamily="34" charset="-128"/>
              </a:defRPr>
            </a:lvl4pPr>
            <a:lvl5pPr marL="1944037" indent="-216004">
              <a:spcBef>
                <a:spcPct val="20000"/>
              </a:spcBef>
              <a:defRPr sz="2268">
                <a:solidFill>
                  <a:schemeClr val="tx1"/>
                </a:solidFill>
                <a:latin typeface="Arial" panose="020B0604020202020204" pitchFamily="34" charset="0"/>
                <a:ea typeface="ＭＳ Ｐゴシック" panose="020B0600070205080204" pitchFamily="34" charset="-128"/>
              </a:defRPr>
            </a:lvl5pPr>
            <a:lvl6pPr marL="2376046" indent="-216004" eaLnBrk="0" fontAlgn="base" hangingPunct="0">
              <a:spcBef>
                <a:spcPct val="20000"/>
              </a:spcBef>
              <a:spcAft>
                <a:spcPct val="0"/>
              </a:spcAft>
              <a:defRPr sz="2268">
                <a:solidFill>
                  <a:schemeClr val="tx1"/>
                </a:solidFill>
                <a:latin typeface="Arial" panose="020B0604020202020204" pitchFamily="34" charset="0"/>
                <a:ea typeface="ＭＳ Ｐゴシック" panose="020B0600070205080204" pitchFamily="34" charset="-128"/>
              </a:defRPr>
            </a:lvl6pPr>
            <a:lvl7pPr marL="2808054" indent="-216004" eaLnBrk="0" fontAlgn="base" hangingPunct="0">
              <a:spcBef>
                <a:spcPct val="20000"/>
              </a:spcBef>
              <a:spcAft>
                <a:spcPct val="0"/>
              </a:spcAft>
              <a:defRPr sz="2268">
                <a:solidFill>
                  <a:schemeClr val="tx1"/>
                </a:solidFill>
                <a:latin typeface="Arial" panose="020B0604020202020204" pitchFamily="34" charset="0"/>
                <a:ea typeface="ＭＳ Ｐゴシック" panose="020B0600070205080204" pitchFamily="34" charset="-128"/>
              </a:defRPr>
            </a:lvl7pPr>
            <a:lvl8pPr marL="3240062" indent="-216004" eaLnBrk="0" fontAlgn="base" hangingPunct="0">
              <a:spcBef>
                <a:spcPct val="20000"/>
              </a:spcBef>
              <a:spcAft>
                <a:spcPct val="0"/>
              </a:spcAft>
              <a:defRPr sz="2268">
                <a:solidFill>
                  <a:schemeClr val="tx1"/>
                </a:solidFill>
                <a:latin typeface="Arial" panose="020B0604020202020204" pitchFamily="34" charset="0"/>
                <a:ea typeface="ＭＳ Ｐゴシック" panose="020B0600070205080204" pitchFamily="34" charset="-128"/>
              </a:defRPr>
            </a:lvl8pPr>
            <a:lvl9pPr marL="3672070" indent="-216004" eaLnBrk="0" fontAlgn="base" hangingPunct="0">
              <a:spcBef>
                <a:spcPct val="20000"/>
              </a:spcBef>
              <a:spcAft>
                <a:spcPct val="0"/>
              </a:spcAft>
              <a:defRPr sz="2268">
                <a:solidFill>
                  <a:schemeClr val="tx1"/>
                </a:solidFill>
                <a:latin typeface="Arial" panose="020B0604020202020204" pitchFamily="34" charset="0"/>
                <a:ea typeface="ＭＳ Ｐゴシック" panose="020B0600070205080204" pitchFamily="34" charset="-128"/>
              </a:defRPr>
            </a:lvl9pPr>
          </a:lstStyle>
          <a:p>
            <a:fld id="{F9905D51-45A0-4A47-9D6E-D6A4685FB728}" type="slidenum">
              <a:rPr lang="it-IT" altLang="en-IR" sz="945">
                <a:solidFill>
                  <a:srgbClr val="0B2850"/>
                </a:solidFill>
                <a:latin typeface="Calibri" panose="020F0502020204030204" pitchFamily="34" charset="0"/>
              </a:rPr>
              <a:pPr/>
              <a:t>12</a:t>
            </a:fld>
            <a:endParaRPr lang="it-IT" altLang="en-IR" sz="945">
              <a:solidFill>
                <a:srgbClr val="0B2850"/>
              </a:solidFill>
              <a:latin typeface="Calibri" panose="020F0502020204030204" pitchFamily="34" charset="0"/>
            </a:endParaRPr>
          </a:p>
        </p:txBody>
      </p:sp>
      <p:pic>
        <p:nvPicPr>
          <p:cNvPr id="19458" name="Picture 1">
            <a:extLst>
              <a:ext uri="{FF2B5EF4-FFF2-40B4-BE49-F238E27FC236}">
                <a16:creationId xmlns:a16="http://schemas.microsoft.com/office/drawing/2014/main" id="{574CA9FB-17A9-234A-ADD4-579003A027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744494" y="1895301"/>
            <a:ext cx="5203641" cy="2859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itle 1">
            <a:extLst>
              <a:ext uri="{FF2B5EF4-FFF2-40B4-BE49-F238E27FC236}">
                <a16:creationId xmlns:a16="http://schemas.microsoft.com/office/drawing/2014/main" id="{308F2034-8BA5-DE42-9F35-3F0F46D0BDF9}"/>
              </a:ext>
            </a:extLst>
          </p:cNvPr>
          <p:cNvSpPr>
            <a:spLocks noGrp="1"/>
          </p:cNvSpPr>
          <p:nvPr>
            <p:ph type="title"/>
          </p:nvPr>
        </p:nvSpPr>
        <p:spPr>
          <a:xfrm>
            <a:off x="824090" y="148049"/>
            <a:ext cx="7212195" cy="600016"/>
          </a:xfrm>
        </p:spPr>
        <p:txBody>
          <a:bodyPr/>
          <a:lstStyle/>
          <a:p>
            <a:pPr algn="l"/>
            <a:r>
              <a:rPr lang="en-US" altLang="en-IR" dirty="0">
                <a:latin typeface="Calibri" panose="020F0502020204030204" pitchFamily="34" charset="0"/>
                <a:ea typeface="ＭＳ Ｐゴシック" panose="020B0600070205080204" pitchFamily="34" charset="-128"/>
              </a:rPr>
              <a:t>Prototyping Possible Choices</a:t>
            </a:r>
          </a:p>
        </p:txBody>
      </p:sp>
      <p:sp>
        <p:nvSpPr>
          <p:cNvPr id="19460" name="Text Placeholder 2">
            <a:extLst>
              <a:ext uri="{FF2B5EF4-FFF2-40B4-BE49-F238E27FC236}">
                <a16:creationId xmlns:a16="http://schemas.microsoft.com/office/drawing/2014/main" id="{AEE56080-A9F9-9C40-95A3-E93904FA673F}"/>
              </a:ext>
            </a:extLst>
          </p:cNvPr>
          <p:cNvSpPr txBox="1">
            <a:spLocks/>
          </p:cNvSpPr>
          <p:nvPr/>
        </p:nvSpPr>
        <p:spPr bwMode="auto">
          <a:xfrm>
            <a:off x="1950141" y="1027528"/>
            <a:ext cx="4287116" cy="4978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defRPr sz="2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a:buFont typeface="Arial" panose="020B0604020202020204" pitchFamily="34" charset="0"/>
              <a:buNone/>
            </a:pPr>
            <a:r>
              <a:rPr lang="en-US" altLang="en-IR" sz="2268">
                <a:solidFill>
                  <a:srgbClr val="0000FF"/>
                </a:solidFill>
                <a:latin typeface="Calibri" panose="020F0502020204030204" pitchFamily="34" charset="0"/>
              </a:rPr>
              <a:t>Printed Circuit Board (PCB)</a:t>
            </a:r>
            <a:endParaRPr lang="en-US" altLang="en-IR" sz="1890">
              <a:solidFill>
                <a:srgbClr val="0000FF"/>
              </a:solidFill>
              <a:latin typeface="Calibri" panose="020F0502020204030204" pitchFamily="34" charset="0"/>
            </a:endParaRPr>
          </a:p>
          <a:p>
            <a:pPr algn="just">
              <a:buFont typeface="Arial" panose="020B0604020202020204" pitchFamily="34" charset="0"/>
              <a:buNone/>
            </a:pPr>
            <a:endParaRPr lang="en-US" altLang="en-IR" sz="1890">
              <a:latin typeface="Calibri" panose="020F0502020204030204" pitchFamily="34" charset="0"/>
            </a:endParaRPr>
          </a:p>
          <a:p>
            <a:pPr algn="just">
              <a:buFont typeface="Arial" panose="020B0604020202020204" pitchFamily="34" charset="0"/>
              <a:buNone/>
            </a:pPr>
            <a:r>
              <a:rPr lang="en-US" altLang="en-IR" sz="1890">
                <a:solidFill>
                  <a:srgbClr val="008000"/>
                </a:solidFill>
                <a:latin typeface="Calibri" panose="020F0502020204030204" pitchFamily="34" charset="0"/>
              </a:rPr>
              <a:t>Pros: For all kinds of components</a:t>
            </a:r>
          </a:p>
          <a:p>
            <a:pPr algn="just">
              <a:buFont typeface="Arial" panose="020B0604020202020204" pitchFamily="34" charset="0"/>
              <a:buNone/>
            </a:pPr>
            <a:r>
              <a:rPr lang="en-US" altLang="en-IR" sz="1890">
                <a:solidFill>
                  <a:srgbClr val="008000"/>
                </a:solidFill>
                <a:latin typeface="Calibri" panose="020F0502020204030204" pitchFamily="34" charset="0"/>
              </a:rPr>
              <a:t>          No need for wiring</a:t>
            </a:r>
          </a:p>
          <a:p>
            <a:pPr algn="just">
              <a:buFont typeface="Arial" panose="020B0604020202020204" pitchFamily="34" charset="0"/>
              <a:buNone/>
            </a:pPr>
            <a:r>
              <a:rPr lang="en-US" altLang="en-IR" sz="1890">
                <a:solidFill>
                  <a:srgbClr val="008000"/>
                </a:solidFill>
                <a:latin typeface="Calibri" panose="020F0502020204030204" pitchFamily="34" charset="0"/>
              </a:rPr>
              <a:t>          Good for normal/huge circuits</a:t>
            </a:r>
          </a:p>
          <a:p>
            <a:pPr algn="just">
              <a:buFont typeface="Arial" panose="020B0604020202020204" pitchFamily="34" charset="0"/>
              <a:buNone/>
            </a:pPr>
            <a:r>
              <a:rPr lang="en-US" altLang="en-IR" sz="1890">
                <a:solidFill>
                  <a:srgbClr val="008000"/>
                </a:solidFill>
                <a:latin typeface="Calibri" panose="020F0502020204030204" pitchFamily="34" charset="0"/>
              </a:rPr>
              <a:t>          Lowest current leakage</a:t>
            </a:r>
          </a:p>
          <a:p>
            <a:pPr algn="just">
              <a:buFont typeface="Arial" panose="020B0604020202020204" pitchFamily="34" charset="0"/>
              <a:buNone/>
            </a:pPr>
            <a:r>
              <a:rPr lang="en-US" altLang="en-IR" sz="1890">
                <a:solidFill>
                  <a:srgbClr val="008000"/>
                </a:solidFill>
                <a:latin typeface="Calibri" panose="020F0502020204030204" pitchFamily="34" charset="0"/>
              </a:rPr>
              <a:t>          Good for all final products</a:t>
            </a:r>
          </a:p>
          <a:p>
            <a:pPr algn="just">
              <a:buFont typeface="Arial" panose="020B0604020202020204" pitchFamily="34" charset="0"/>
              <a:buNone/>
            </a:pPr>
            <a:r>
              <a:rPr lang="en-US" altLang="en-IR" sz="1890">
                <a:solidFill>
                  <a:srgbClr val="008000"/>
                </a:solidFill>
                <a:latin typeface="Calibri" panose="020F0502020204030204" pitchFamily="34" charset="0"/>
              </a:rPr>
              <a:t>          Not so hard to debug</a:t>
            </a:r>
          </a:p>
          <a:p>
            <a:pPr algn="just">
              <a:buFont typeface="Arial" panose="020B0604020202020204" pitchFamily="34" charset="0"/>
              <a:buNone/>
            </a:pPr>
            <a:endParaRPr lang="en-US" altLang="en-IR" sz="1890">
              <a:latin typeface="Calibri" panose="020F0502020204030204" pitchFamily="34" charset="0"/>
            </a:endParaRPr>
          </a:p>
          <a:p>
            <a:pPr algn="just">
              <a:buFont typeface="Arial" panose="020B0604020202020204" pitchFamily="34" charset="0"/>
              <a:buNone/>
            </a:pPr>
            <a:r>
              <a:rPr lang="en-US" altLang="en-IR" sz="1890">
                <a:solidFill>
                  <a:srgbClr val="FF0000"/>
                </a:solidFill>
                <a:latin typeface="Calibri" panose="020F0502020204030204" pitchFamily="34" charset="0"/>
              </a:rPr>
              <a:t>Cons:  The slowest way for prototyping</a:t>
            </a:r>
          </a:p>
          <a:p>
            <a:pPr algn="just">
              <a:buFont typeface="Arial" panose="020B0604020202020204" pitchFamily="34" charset="0"/>
              <a:buNone/>
            </a:pPr>
            <a:r>
              <a:rPr lang="en-US" altLang="en-IR" sz="1890">
                <a:solidFill>
                  <a:srgbClr val="FF0000"/>
                </a:solidFill>
                <a:latin typeface="Calibri" panose="020F0502020204030204" pitchFamily="34" charset="0"/>
              </a:rPr>
              <a:t>            The most expensive</a:t>
            </a:r>
          </a:p>
          <a:p>
            <a:pPr algn="just">
              <a:buFont typeface="Arial" panose="020B0604020202020204" pitchFamily="34" charset="0"/>
              <a:buNone/>
            </a:pPr>
            <a:r>
              <a:rPr lang="en-US" altLang="en-IR" sz="1890">
                <a:solidFill>
                  <a:srgbClr val="FF0000"/>
                </a:solidFill>
                <a:latin typeface="Calibri" panose="020F0502020204030204" pitchFamily="34" charset="0"/>
              </a:rPr>
              <a:t>            Needs soldering</a:t>
            </a:r>
          </a:p>
          <a:p>
            <a:pPr algn="just">
              <a:buFont typeface="Arial" panose="020B0604020202020204" pitchFamily="34" charset="0"/>
              <a:buNone/>
            </a:pPr>
            <a:r>
              <a:rPr lang="en-US" altLang="en-IR" sz="1890">
                <a:solidFill>
                  <a:srgbClr val="FF0000"/>
                </a:solidFill>
                <a:latin typeface="Calibri" panose="020F0502020204030204" pitchFamily="34" charset="0"/>
              </a:rPr>
              <a:t>            Not flexible to change circuit</a:t>
            </a:r>
          </a:p>
          <a:p>
            <a:pPr algn="just">
              <a:buFont typeface="Arial" panose="020B0604020202020204" pitchFamily="34" charset="0"/>
              <a:buNone/>
            </a:pPr>
            <a:r>
              <a:rPr lang="en-US" altLang="en-IR" sz="1890">
                <a:solidFill>
                  <a:srgbClr val="FF0000"/>
                </a:solidFill>
                <a:latin typeface="Calibri" panose="020F0502020204030204" pitchFamily="34" charset="0"/>
              </a:rPr>
              <a:t>            </a:t>
            </a:r>
          </a:p>
        </p:txBody>
      </p:sp>
    </p:spTree>
    <p:extLst>
      <p:ext uri="{BB962C8B-B14F-4D97-AF65-F5344CB8AC3E}">
        <p14:creationId xmlns:p14="http://schemas.microsoft.com/office/powerpoint/2010/main" val="1889045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a:extLst>
              <a:ext uri="{FF2B5EF4-FFF2-40B4-BE49-F238E27FC236}">
                <a16:creationId xmlns:a16="http://schemas.microsoft.com/office/drawing/2014/main" id="{2E3285D6-8C20-0A43-A6A7-B902BB6B4388}"/>
              </a:ext>
            </a:extLst>
          </p:cNvPr>
          <p:cNvSpPr>
            <a:spLocks noGrp="1"/>
          </p:cNvSpPr>
          <p:nvPr>
            <p:ph type="title"/>
          </p:nvPr>
        </p:nvSpPr>
        <p:spPr>
          <a:xfrm>
            <a:off x="589604" y="105472"/>
            <a:ext cx="6123165" cy="600016"/>
          </a:xfrm>
        </p:spPr>
        <p:txBody>
          <a:bodyPr/>
          <a:lstStyle/>
          <a:p>
            <a:pPr algn="l"/>
            <a:r>
              <a:rPr lang="en-US" altLang="en-IR" dirty="0">
                <a:solidFill>
                  <a:srgbClr val="FF0000"/>
                </a:solidFill>
                <a:latin typeface="Calibri" panose="020F0502020204030204" pitchFamily="34" charset="0"/>
                <a:ea typeface="ＭＳ Ｐゴシック" panose="020B0600070205080204" pitchFamily="34" charset="-128"/>
              </a:rPr>
              <a:t>Example</a:t>
            </a:r>
            <a:r>
              <a:rPr lang="en-US" altLang="en-IR" dirty="0">
                <a:latin typeface="Calibri" panose="020F0502020204030204" pitchFamily="34" charset="0"/>
                <a:ea typeface="ＭＳ Ｐゴシック" panose="020B0600070205080204" pitchFamily="34" charset="-128"/>
              </a:rPr>
              <a:t>: AD8021 Op-amp</a:t>
            </a:r>
          </a:p>
        </p:txBody>
      </p:sp>
      <p:sp>
        <p:nvSpPr>
          <p:cNvPr id="4" name="Slide Number Placeholder 3">
            <a:extLst>
              <a:ext uri="{FF2B5EF4-FFF2-40B4-BE49-F238E27FC236}">
                <a16:creationId xmlns:a16="http://schemas.microsoft.com/office/drawing/2014/main" id="{364AF7E7-9EBA-224B-B877-7671ED25FFF5}"/>
              </a:ext>
            </a:extLst>
          </p:cNvPr>
          <p:cNvSpPr>
            <a:spLocks noGrp="1"/>
          </p:cNvSpPr>
          <p:nvPr>
            <p:ph type="sldNum" sz="quarter" idx="16"/>
          </p:nvPr>
        </p:nvSpPr>
        <p:spPr/>
        <p:txBody>
          <a:bodyPr/>
          <a:lstStyle>
            <a:lvl1pPr>
              <a:defRPr sz="2268">
                <a:solidFill>
                  <a:schemeClr val="tx1"/>
                </a:solidFill>
                <a:latin typeface="Arial" panose="020B0604020202020204" pitchFamily="34" charset="0"/>
                <a:ea typeface="ＭＳ Ｐゴシック" panose="020B0600070205080204" pitchFamily="34" charset="-128"/>
              </a:defRPr>
            </a:lvl1pPr>
            <a:lvl2pPr marL="702013" indent="-270005">
              <a:defRPr sz="2268">
                <a:solidFill>
                  <a:schemeClr val="tx1"/>
                </a:solidFill>
                <a:latin typeface="Arial" panose="020B0604020202020204" pitchFamily="34" charset="0"/>
                <a:ea typeface="ＭＳ Ｐゴシック" panose="020B0600070205080204" pitchFamily="34" charset="-128"/>
              </a:defRPr>
            </a:lvl2pPr>
            <a:lvl3pPr marL="1080021" indent="-216004">
              <a:defRPr sz="2268">
                <a:solidFill>
                  <a:schemeClr val="tx1"/>
                </a:solidFill>
                <a:latin typeface="Arial" panose="020B0604020202020204" pitchFamily="34" charset="0"/>
                <a:ea typeface="ＭＳ Ｐゴシック" panose="020B0600070205080204" pitchFamily="34" charset="-128"/>
              </a:defRPr>
            </a:lvl3pPr>
            <a:lvl4pPr marL="1512029" indent="-216004">
              <a:defRPr sz="2268">
                <a:solidFill>
                  <a:schemeClr val="tx1"/>
                </a:solidFill>
                <a:latin typeface="Arial" panose="020B0604020202020204" pitchFamily="34" charset="0"/>
                <a:ea typeface="ＭＳ Ｐゴシック" panose="020B0600070205080204" pitchFamily="34" charset="-128"/>
              </a:defRPr>
            </a:lvl4pPr>
            <a:lvl5pPr marL="1944037" indent="-216004">
              <a:defRPr sz="2268">
                <a:solidFill>
                  <a:schemeClr val="tx1"/>
                </a:solidFill>
                <a:latin typeface="Arial" panose="020B0604020202020204" pitchFamily="34" charset="0"/>
                <a:ea typeface="ＭＳ Ｐゴシック" panose="020B0600070205080204" pitchFamily="34" charset="-128"/>
              </a:defRPr>
            </a:lvl5pPr>
            <a:lvl6pPr marL="2376046" indent="-216004" eaLnBrk="0" fontAlgn="base" hangingPunct="0">
              <a:spcBef>
                <a:spcPct val="20000"/>
              </a:spcBef>
              <a:spcAft>
                <a:spcPct val="0"/>
              </a:spcAft>
              <a:defRPr sz="2268">
                <a:solidFill>
                  <a:schemeClr val="tx1"/>
                </a:solidFill>
                <a:latin typeface="Arial" panose="020B0604020202020204" pitchFamily="34" charset="0"/>
                <a:ea typeface="ＭＳ Ｐゴシック" panose="020B0600070205080204" pitchFamily="34" charset="-128"/>
              </a:defRPr>
            </a:lvl6pPr>
            <a:lvl7pPr marL="2808054" indent="-216004" eaLnBrk="0" fontAlgn="base" hangingPunct="0">
              <a:spcBef>
                <a:spcPct val="20000"/>
              </a:spcBef>
              <a:spcAft>
                <a:spcPct val="0"/>
              </a:spcAft>
              <a:defRPr sz="2268">
                <a:solidFill>
                  <a:schemeClr val="tx1"/>
                </a:solidFill>
                <a:latin typeface="Arial" panose="020B0604020202020204" pitchFamily="34" charset="0"/>
                <a:ea typeface="ＭＳ Ｐゴシック" panose="020B0600070205080204" pitchFamily="34" charset="-128"/>
              </a:defRPr>
            </a:lvl7pPr>
            <a:lvl8pPr marL="3240062" indent="-216004" eaLnBrk="0" fontAlgn="base" hangingPunct="0">
              <a:spcBef>
                <a:spcPct val="20000"/>
              </a:spcBef>
              <a:spcAft>
                <a:spcPct val="0"/>
              </a:spcAft>
              <a:defRPr sz="2268">
                <a:solidFill>
                  <a:schemeClr val="tx1"/>
                </a:solidFill>
                <a:latin typeface="Arial" panose="020B0604020202020204" pitchFamily="34" charset="0"/>
                <a:ea typeface="ＭＳ Ｐゴシック" panose="020B0600070205080204" pitchFamily="34" charset="-128"/>
              </a:defRPr>
            </a:lvl8pPr>
            <a:lvl9pPr marL="3672070" indent="-216004" eaLnBrk="0" fontAlgn="base" hangingPunct="0">
              <a:spcBef>
                <a:spcPct val="20000"/>
              </a:spcBef>
              <a:spcAft>
                <a:spcPct val="0"/>
              </a:spcAft>
              <a:defRPr sz="2268">
                <a:solidFill>
                  <a:schemeClr val="tx1"/>
                </a:solidFill>
                <a:latin typeface="Arial" panose="020B0604020202020204" pitchFamily="34" charset="0"/>
                <a:ea typeface="ＭＳ Ｐゴシック" panose="020B0600070205080204" pitchFamily="34" charset="-128"/>
              </a:defRPr>
            </a:lvl9pPr>
          </a:lstStyle>
          <a:p>
            <a:fld id="{E89E2A14-0147-584C-9338-DBE0FE36F7BF}" type="slidenum">
              <a:rPr lang="it-IT" altLang="en-IR" sz="945">
                <a:solidFill>
                  <a:srgbClr val="0B2850"/>
                </a:solidFill>
                <a:latin typeface="Calibri" panose="020F0502020204030204" pitchFamily="34" charset="0"/>
              </a:rPr>
              <a:pPr/>
              <a:t>13</a:t>
            </a:fld>
            <a:endParaRPr lang="it-IT" altLang="en-IR" sz="945">
              <a:solidFill>
                <a:srgbClr val="0B2850"/>
              </a:solidFill>
              <a:latin typeface="Calibri" panose="020F0502020204030204" pitchFamily="34" charset="0"/>
            </a:endParaRPr>
          </a:p>
        </p:txBody>
      </p:sp>
      <p:pic>
        <p:nvPicPr>
          <p:cNvPr id="12291" name="Picture 1">
            <a:extLst>
              <a:ext uri="{FF2B5EF4-FFF2-40B4-BE49-F238E27FC236}">
                <a16:creationId xmlns:a16="http://schemas.microsoft.com/office/drawing/2014/main" id="{12B4B03F-23F2-AC46-9A4C-DEFF149381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27747" y="2808039"/>
            <a:ext cx="3993108" cy="3333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2">
            <a:extLst>
              <a:ext uri="{FF2B5EF4-FFF2-40B4-BE49-F238E27FC236}">
                <a16:creationId xmlns:a16="http://schemas.microsoft.com/office/drawing/2014/main" id="{787182D7-E842-8D44-AFFF-11E0791A03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28792" y="654017"/>
            <a:ext cx="1890051" cy="1974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4">
            <a:extLst>
              <a:ext uri="{FF2B5EF4-FFF2-40B4-BE49-F238E27FC236}">
                <a16:creationId xmlns:a16="http://schemas.microsoft.com/office/drawing/2014/main" id="{6559BC63-33EA-1D4F-93FC-8D2CB8FFD2D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5708" y="2968581"/>
            <a:ext cx="3912106" cy="292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34BA3286-85D7-B24B-B8F5-E986558F0D60}"/>
              </a:ext>
            </a:extLst>
          </p:cNvPr>
          <p:cNvSpPr/>
          <p:nvPr/>
        </p:nvSpPr>
        <p:spPr>
          <a:xfrm>
            <a:off x="1016704" y="2238373"/>
            <a:ext cx="3750114" cy="615810"/>
          </a:xfrm>
          <a:prstGeom prst="rect">
            <a:avLst/>
          </a:prstGeom>
        </p:spPr>
        <p:txBody>
          <a:bodyPr wrap="square">
            <a:spAutoFit/>
          </a:bodyPr>
          <a:lstStyle/>
          <a:p>
            <a:pPr algn="ctr">
              <a:defRPr/>
            </a:pPr>
            <a:r>
              <a:rPr lang="en-US" sz="1701" dirty="0">
                <a:solidFill>
                  <a:srgbClr val="0000FF"/>
                </a:solidFill>
                <a:latin typeface="+mn-lt"/>
                <a:ea typeface="ＭＳ Ｐゴシック" charset="0"/>
                <a:cs typeface="ＭＳ Ｐゴシック" charset="0"/>
              </a:rPr>
              <a:t>Recommended Location of Critical Components and Guard Ring</a:t>
            </a:r>
          </a:p>
        </p:txBody>
      </p:sp>
      <p:sp>
        <p:nvSpPr>
          <p:cNvPr id="12295" name="Line Callout 1 6">
            <a:extLst>
              <a:ext uri="{FF2B5EF4-FFF2-40B4-BE49-F238E27FC236}">
                <a16:creationId xmlns:a16="http://schemas.microsoft.com/office/drawing/2014/main" id="{F1E6D7BD-D47C-E946-9A0F-069D1325165F}"/>
              </a:ext>
            </a:extLst>
          </p:cNvPr>
          <p:cNvSpPr>
            <a:spLocks/>
          </p:cNvSpPr>
          <p:nvPr/>
        </p:nvSpPr>
        <p:spPr bwMode="auto">
          <a:xfrm>
            <a:off x="6441262" y="1740336"/>
            <a:ext cx="1087530" cy="615938"/>
          </a:xfrm>
          <a:prstGeom prst="borderCallout1">
            <a:avLst>
              <a:gd name="adj1" fmla="val 88931"/>
              <a:gd name="adj2" fmla="val 99935"/>
              <a:gd name="adj3" fmla="val 126537"/>
              <a:gd name="adj4" fmla="val 173278"/>
            </a:avLst>
          </a:prstGeom>
          <a:noFill/>
          <a:ln w="9525">
            <a:solidFill>
              <a:srgbClr val="4F81BD"/>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IR" sz="1134">
                <a:solidFill>
                  <a:srgbClr val="FF0000"/>
                </a:solidFill>
                <a:latin typeface="Calibri" panose="020F0502020204030204" pitchFamily="34" charset="0"/>
              </a:rPr>
              <a:t>External Compensation Capacitor</a:t>
            </a:r>
          </a:p>
        </p:txBody>
      </p:sp>
      <p:sp>
        <p:nvSpPr>
          <p:cNvPr id="9" name="Oval 8">
            <a:extLst>
              <a:ext uri="{FF2B5EF4-FFF2-40B4-BE49-F238E27FC236}">
                <a16:creationId xmlns:a16="http://schemas.microsoft.com/office/drawing/2014/main" id="{CCE36A2B-0613-B249-B556-FCF13C08BFBE}"/>
              </a:ext>
            </a:extLst>
          </p:cNvPr>
          <p:cNvSpPr/>
          <p:nvPr/>
        </p:nvSpPr>
        <p:spPr>
          <a:xfrm>
            <a:off x="2363747" y="4501466"/>
            <a:ext cx="1566042" cy="538826"/>
          </a:xfrm>
          <a:prstGeom prst="ellipse">
            <a:avLst/>
          </a:prstGeom>
          <a:ln>
            <a:solidFill>
              <a:srgbClr val="FF0000"/>
            </a:solidFill>
          </a:ln>
        </p:spPr>
        <p:txBody>
          <a:bodyPr anchor="ctr">
            <a:spAutoFit/>
          </a:bodyPr>
          <a:lstStyle/>
          <a:p>
            <a:pPr algn="just">
              <a:spcBef>
                <a:spcPts val="1134"/>
              </a:spcBef>
              <a:spcAft>
                <a:spcPts val="661"/>
              </a:spcAft>
              <a:defRPr/>
            </a:pPr>
            <a:endParaRPr lang="en-US" sz="1890" dirty="0">
              <a:latin typeface="+mn-lt"/>
              <a:ea typeface="ＭＳ Ｐゴシック" charset="0"/>
              <a:cs typeface="ＭＳ Ｐゴシック" charset="0"/>
            </a:endParaRPr>
          </a:p>
        </p:txBody>
      </p:sp>
    </p:spTree>
    <p:extLst>
      <p:ext uri="{BB962C8B-B14F-4D97-AF65-F5344CB8AC3E}">
        <p14:creationId xmlns:p14="http://schemas.microsoft.com/office/powerpoint/2010/main" val="3329491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a:extLst>
              <a:ext uri="{FF2B5EF4-FFF2-40B4-BE49-F238E27FC236}">
                <a16:creationId xmlns:a16="http://schemas.microsoft.com/office/drawing/2014/main" id="{963E80AC-3B57-0949-BFB9-0B2ACD1CF811}"/>
              </a:ext>
            </a:extLst>
          </p:cNvPr>
          <p:cNvSpPr>
            <a:spLocks noGrp="1"/>
          </p:cNvSpPr>
          <p:nvPr>
            <p:ph type="title"/>
          </p:nvPr>
        </p:nvSpPr>
        <p:spPr/>
        <p:txBody>
          <a:bodyPr/>
          <a:lstStyle/>
          <a:p>
            <a:pPr algn="l"/>
            <a:r>
              <a:rPr lang="en-US" altLang="en-IR" dirty="0">
                <a:solidFill>
                  <a:srgbClr val="FF0000"/>
                </a:solidFill>
                <a:latin typeface="Calibri" panose="020F0502020204030204" pitchFamily="34" charset="0"/>
                <a:ea typeface="ＭＳ Ｐゴシック" panose="020B0600070205080204" pitchFamily="34" charset="-128"/>
              </a:rPr>
              <a:t>Example</a:t>
            </a:r>
            <a:r>
              <a:rPr lang="en-US" altLang="en-IR" dirty="0">
                <a:latin typeface="Calibri" panose="020F0502020204030204" pitchFamily="34" charset="0"/>
                <a:ea typeface="ＭＳ Ｐゴシック" panose="020B0600070205080204" pitchFamily="34" charset="-128"/>
              </a:rPr>
              <a:t>: LTC1151 Op-amp</a:t>
            </a:r>
          </a:p>
        </p:txBody>
      </p:sp>
      <p:sp>
        <p:nvSpPr>
          <p:cNvPr id="9218" name="Slide Number Placeholder 3">
            <a:extLst>
              <a:ext uri="{FF2B5EF4-FFF2-40B4-BE49-F238E27FC236}">
                <a16:creationId xmlns:a16="http://schemas.microsoft.com/office/drawing/2014/main" id="{66AC9C76-BE29-9F44-9BB7-653B9F9CACAD}"/>
              </a:ext>
            </a:extLst>
          </p:cNvPr>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68">
                <a:solidFill>
                  <a:schemeClr val="tx1"/>
                </a:solidFill>
                <a:latin typeface="Arial" panose="020B0604020202020204" pitchFamily="34" charset="0"/>
                <a:ea typeface="ＭＳ Ｐゴシック" panose="020B0600070205080204" pitchFamily="34" charset="-128"/>
              </a:defRPr>
            </a:lvl1pPr>
            <a:lvl2pPr marL="702013" indent="-270005">
              <a:defRPr sz="2268">
                <a:solidFill>
                  <a:schemeClr val="tx1"/>
                </a:solidFill>
                <a:latin typeface="Arial" panose="020B0604020202020204" pitchFamily="34" charset="0"/>
                <a:ea typeface="ＭＳ Ｐゴシック" panose="020B0600070205080204" pitchFamily="34" charset="-128"/>
              </a:defRPr>
            </a:lvl2pPr>
            <a:lvl3pPr marL="1080021" indent="-216004">
              <a:defRPr sz="2268">
                <a:solidFill>
                  <a:schemeClr val="tx1"/>
                </a:solidFill>
                <a:latin typeface="Arial" panose="020B0604020202020204" pitchFamily="34" charset="0"/>
                <a:ea typeface="ＭＳ Ｐゴシック" panose="020B0600070205080204" pitchFamily="34" charset="-128"/>
              </a:defRPr>
            </a:lvl3pPr>
            <a:lvl4pPr marL="1512029" indent="-216004">
              <a:defRPr sz="2268">
                <a:solidFill>
                  <a:schemeClr val="tx1"/>
                </a:solidFill>
                <a:latin typeface="Arial" panose="020B0604020202020204" pitchFamily="34" charset="0"/>
                <a:ea typeface="ＭＳ Ｐゴシック" panose="020B0600070205080204" pitchFamily="34" charset="-128"/>
              </a:defRPr>
            </a:lvl4pPr>
            <a:lvl5pPr marL="1944037" indent="-216004">
              <a:defRPr sz="2268">
                <a:solidFill>
                  <a:schemeClr val="tx1"/>
                </a:solidFill>
                <a:latin typeface="Arial" panose="020B0604020202020204" pitchFamily="34" charset="0"/>
                <a:ea typeface="ＭＳ Ｐゴシック" panose="020B0600070205080204" pitchFamily="34" charset="-128"/>
              </a:defRPr>
            </a:lvl5pPr>
            <a:lvl6pPr marL="2376046" indent="-216004" eaLnBrk="0" fontAlgn="base" hangingPunct="0">
              <a:spcBef>
                <a:spcPct val="0"/>
              </a:spcBef>
              <a:spcAft>
                <a:spcPct val="0"/>
              </a:spcAft>
              <a:defRPr sz="2268">
                <a:solidFill>
                  <a:schemeClr val="tx1"/>
                </a:solidFill>
                <a:latin typeface="Arial" panose="020B0604020202020204" pitchFamily="34" charset="0"/>
                <a:ea typeface="ＭＳ Ｐゴシック" panose="020B0600070205080204" pitchFamily="34" charset="-128"/>
              </a:defRPr>
            </a:lvl6pPr>
            <a:lvl7pPr marL="2808054" indent="-216004" eaLnBrk="0" fontAlgn="base" hangingPunct="0">
              <a:spcBef>
                <a:spcPct val="0"/>
              </a:spcBef>
              <a:spcAft>
                <a:spcPct val="0"/>
              </a:spcAft>
              <a:defRPr sz="2268">
                <a:solidFill>
                  <a:schemeClr val="tx1"/>
                </a:solidFill>
                <a:latin typeface="Arial" panose="020B0604020202020204" pitchFamily="34" charset="0"/>
                <a:ea typeface="ＭＳ Ｐゴシック" panose="020B0600070205080204" pitchFamily="34" charset="-128"/>
              </a:defRPr>
            </a:lvl7pPr>
            <a:lvl8pPr marL="3240062" indent="-216004" eaLnBrk="0" fontAlgn="base" hangingPunct="0">
              <a:spcBef>
                <a:spcPct val="0"/>
              </a:spcBef>
              <a:spcAft>
                <a:spcPct val="0"/>
              </a:spcAft>
              <a:defRPr sz="2268">
                <a:solidFill>
                  <a:schemeClr val="tx1"/>
                </a:solidFill>
                <a:latin typeface="Arial" panose="020B0604020202020204" pitchFamily="34" charset="0"/>
                <a:ea typeface="ＭＳ Ｐゴシック" panose="020B0600070205080204" pitchFamily="34" charset="-128"/>
              </a:defRPr>
            </a:lvl8pPr>
            <a:lvl9pPr marL="3672070" indent="-216004" eaLnBrk="0" fontAlgn="base" hangingPunct="0">
              <a:spcBef>
                <a:spcPct val="0"/>
              </a:spcBef>
              <a:spcAft>
                <a:spcPct val="0"/>
              </a:spcAft>
              <a:defRPr sz="2268">
                <a:solidFill>
                  <a:schemeClr val="tx1"/>
                </a:solidFill>
                <a:latin typeface="Arial" panose="020B0604020202020204" pitchFamily="34" charset="0"/>
                <a:ea typeface="ＭＳ Ｐゴシック" panose="020B0600070205080204" pitchFamily="34" charset="-128"/>
              </a:defRPr>
            </a:lvl9pPr>
          </a:lstStyle>
          <a:p>
            <a:fld id="{C4502DC2-CEAE-3747-AEE1-E9AA218C04D2}" type="slidenum">
              <a:rPr lang="it-IT" altLang="en-IR" sz="945">
                <a:solidFill>
                  <a:srgbClr val="0B2850"/>
                </a:solidFill>
                <a:latin typeface="Calibri" panose="020F0502020204030204" pitchFamily="34" charset="0"/>
              </a:rPr>
              <a:pPr/>
              <a:t>14</a:t>
            </a:fld>
            <a:endParaRPr lang="it-IT" altLang="en-IR" sz="945">
              <a:solidFill>
                <a:srgbClr val="0B2850"/>
              </a:solidFill>
              <a:latin typeface="Calibri" panose="020F0502020204030204" pitchFamily="34" charset="0"/>
            </a:endParaRPr>
          </a:p>
        </p:txBody>
      </p:sp>
      <p:pic>
        <p:nvPicPr>
          <p:cNvPr id="9219" name="Picture 1">
            <a:extLst>
              <a:ext uri="{FF2B5EF4-FFF2-40B4-BE49-F238E27FC236}">
                <a16:creationId xmlns:a16="http://schemas.microsoft.com/office/drawing/2014/main" id="{CC0B0160-BE45-634A-B4E2-56FD73AB4D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5221" y="109504"/>
            <a:ext cx="5176640" cy="104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2">
            <a:extLst>
              <a:ext uri="{FF2B5EF4-FFF2-40B4-BE49-F238E27FC236}">
                <a16:creationId xmlns:a16="http://schemas.microsoft.com/office/drawing/2014/main" id="{4FA4DE89-F8D2-C542-AEA6-884B3A49D2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4135" y="1539042"/>
            <a:ext cx="5172140" cy="443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4">
            <a:extLst>
              <a:ext uri="{FF2B5EF4-FFF2-40B4-BE49-F238E27FC236}">
                <a16:creationId xmlns:a16="http://schemas.microsoft.com/office/drawing/2014/main" id="{7DFFBF97-0DC7-3648-9318-E24632C52D2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45268" y="2559069"/>
            <a:ext cx="3238588" cy="2239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2995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Number Placeholder 3">
            <a:extLst>
              <a:ext uri="{FF2B5EF4-FFF2-40B4-BE49-F238E27FC236}">
                <a16:creationId xmlns:a16="http://schemas.microsoft.com/office/drawing/2014/main" id="{58707BE0-F50C-EB48-868F-7E50D5728053}"/>
              </a:ext>
            </a:extLst>
          </p:cNvPr>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68">
                <a:solidFill>
                  <a:schemeClr val="tx1"/>
                </a:solidFill>
                <a:latin typeface="Arial" panose="020B0604020202020204" pitchFamily="34" charset="0"/>
                <a:ea typeface="ＭＳ Ｐゴシック" panose="020B0600070205080204" pitchFamily="34" charset="-128"/>
              </a:defRPr>
            </a:lvl1pPr>
            <a:lvl2pPr marL="702013" indent="-270005">
              <a:defRPr sz="2268">
                <a:solidFill>
                  <a:schemeClr val="tx1"/>
                </a:solidFill>
                <a:latin typeface="Arial" panose="020B0604020202020204" pitchFamily="34" charset="0"/>
                <a:ea typeface="ＭＳ Ｐゴシック" panose="020B0600070205080204" pitchFamily="34" charset="-128"/>
              </a:defRPr>
            </a:lvl2pPr>
            <a:lvl3pPr marL="1080021" indent="-216004">
              <a:defRPr sz="2268">
                <a:solidFill>
                  <a:schemeClr val="tx1"/>
                </a:solidFill>
                <a:latin typeface="Arial" panose="020B0604020202020204" pitchFamily="34" charset="0"/>
                <a:ea typeface="ＭＳ Ｐゴシック" panose="020B0600070205080204" pitchFamily="34" charset="-128"/>
              </a:defRPr>
            </a:lvl3pPr>
            <a:lvl4pPr marL="1512029" indent="-216004">
              <a:defRPr sz="2268">
                <a:solidFill>
                  <a:schemeClr val="tx1"/>
                </a:solidFill>
                <a:latin typeface="Arial" panose="020B0604020202020204" pitchFamily="34" charset="0"/>
                <a:ea typeface="ＭＳ Ｐゴシック" panose="020B0600070205080204" pitchFamily="34" charset="-128"/>
              </a:defRPr>
            </a:lvl4pPr>
            <a:lvl5pPr marL="1944037" indent="-216004">
              <a:defRPr sz="2268">
                <a:solidFill>
                  <a:schemeClr val="tx1"/>
                </a:solidFill>
                <a:latin typeface="Arial" panose="020B0604020202020204" pitchFamily="34" charset="0"/>
                <a:ea typeface="ＭＳ Ｐゴシック" panose="020B0600070205080204" pitchFamily="34" charset="-128"/>
              </a:defRPr>
            </a:lvl5pPr>
            <a:lvl6pPr marL="2376046" indent="-216004" eaLnBrk="0" fontAlgn="base" hangingPunct="0">
              <a:spcBef>
                <a:spcPct val="0"/>
              </a:spcBef>
              <a:spcAft>
                <a:spcPct val="0"/>
              </a:spcAft>
              <a:defRPr sz="2268">
                <a:solidFill>
                  <a:schemeClr val="tx1"/>
                </a:solidFill>
                <a:latin typeface="Arial" panose="020B0604020202020204" pitchFamily="34" charset="0"/>
                <a:ea typeface="ＭＳ Ｐゴシック" panose="020B0600070205080204" pitchFamily="34" charset="-128"/>
              </a:defRPr>
            </a:lvl6pPr>
            <a:lvl7pPr marL="2808054" indent="-216004" eaLnBrk="0" fontAlgn="base" hangingPunct="0">
              <a:spcBef>
                <a:spcPct val="0"/>
              </a:spcBef>
              <a:spcAft>
                <a:spcPct val="0"/>
              </a:spcAft>
              <a:defRPr sz="2268">
                <a:solidFill>
                  <a:schemeClr val="tx1"/>
                </a:solidFill>
                <a:latin typeface="Arial" panose="020B0604020202020204" pitchFamily="34" charset="0"/>
                <a:ea typeface="ＭＳ Ｐゴシック" panose="020B0600070205080204" pitchFamily="34" charset="-128"/>
              </a:defRPr>
            </a:lvl7pPr>
            <a:lvl8pPr marL="3240062" indent="-216004" eaLnBrk="0" fontAlgn="base" hangingPunct="0">
              <a:spcBef>
                <a:spcPct val="0"/>
              </a:spcBef>
              <a:spcAft>
                <a:spcPct val="0"/>
              </a:spcAft>
              <a:defRPr sz="2268">
                <a:solidFill>
                  <a:schemeClr val="tx1"/>
                </a:solidFill>
                <a:latin typeface="Arial" panose="020B0604020202020204" pitchFamily="34" charset="0"/>
                <a:ea typeface="ＭＳ Ｐゴシック" panose="020B0600070205080204" pitchFamily="34" charset="-128"/>
              </a:defRPr>
            </a:lvl8pPr>
            <a:lvl9pPr marL="3672070" indent="-216004" eaLnBrk="0" fontAlgn="base" hangingPunct="0">
              <a:spcBef>
                <a:spcPct val="0"/>
              </a:spcBef>
              <a:spcAft>
                <a:spcPct val="0"/>
              </a:spcAft>
              <a:defRPr sz="2268">
                <a:solidFill>
                  <a:schemeClr val="tx1"/>
                </a:solidFill>
                <a:latin typeface="Arial" panose="020B0604020202020204" pitchFamily="34" charset="0"/>
                <a:ea typeface="ＭＳ Ｐゴシック" panose="020B0600070205080204" pitchFamily="34" charset="-128"/>
              </a:defRPr>
            </a:lvl9pPr>
          </a:lstStyle>
          <a:p>
            <a:fld id="{8BF8E0C1-C4FA-754F-961A-E1CC7BAA02CB}" type="slidenum">
              <a:rPr lang="it-IT" altLang="en-IR" sz="945">
                <a:solidFill>
                  <a:srgbClr val="0B2850"/>
                </a:solidFill>
                <a:latin typeface="Calibri" panose="020F0502020204030204" pitchFamily="34" charset="0"/>
              </a:rPr>
              <a:pPr/>
              <a:t>15</a:t>
            </a:fld>
            <a:endParaRPr lang="it-IT" altLang="en-IR" sz="945">
              <a:solidFill>
                <a:srgbClr val="0B2850"/>
              </a:solidFill>
              <a:latin typeface="Calibri" panose="020F0502020204030204" pitchFamily="34" charset="0"/>
            </a:endParaRPr>
          </a:p>
        </p:txBody>
      </p:sp>
      <p:pic>
        <p:nvPicPr>
          <p:cNvPr id="10242" name="Picture 2">
            <a:extLst>
              <a:ext uri="{FF2B5EF4-FFF2-40B4-BE49-F238E27FC236}">
                <a16:creationId xmlns:a16="http://schemas.microsoft.com/office/drawing/2014/main" id="{F48050A2-3647-C949-A1AA-518D4447F5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3636" y="1257033"/>
            <a:ext cx="8020716" cy="429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49CA09A-60BA-C049-BDBE-3D5F6C86944E}"/>
              </a:ext>
            </a:extLst>
          </p:cNvPr>
          <p:cNvSpPr txBox="1"/>
          <p:nvPr/>
        </p:nvSpPr>
        <p:spPr>
          <a:xfrm>
            <a:off x="772776" y="213755"/>
            <a:ext cx="7314823" cy="499496"/>
          </a:xfrm>
          <a:prstGeom prst="rect">
            <a:avLst/>
          </a:prstGeom>
          <a:noFill/>
        </p:spPr>
        <p:txBody>
          <a:bodyPr wrap="none">
            <a:spAutoFit/>
          </a:bodyPr>
          <a:lstStyle/>
          <a:p>
            <a:pPr>
              <a:spcBef>
                <a:spcPct val="20000"/>
              </a:spcBef>
              <a:defRPr/>
            </a:pPr>
            <a:r>
              <a:rPr lang="en-US" sz="2646" dirty="0">
                <a:solidFill>
                  <a:srgbClr val="FF0000"/>
                </a:solidFill>
                <a:latin typeface="+mn-lt"/>
                <a:ea typeface="ＭＳ Ｐゴシック" charset="-128"/>
              </a:rPr>
              <a:t>ELECTRICAL CHARACTERISTICS </a:t>
            </a:r>
            <a:r>
              <a:rPr lang="nl-NL" sz="1323" b="1" dirty="0">
                <a:latin typeface="+mn-lt"/>
                <a:ea typeface="ＭＳ Ｐゴシック" charset="-128"/>
              </a:rPr>
              <a:t>TA = 25°C.    VS = ±15V</a:t>
            </a:r>
            <a:endParaRPr lang="nl-NL" sz="2646" dirty="0">
              <a:latin typeface="+mn-lt"/>
              <a:ea typeface="ＭＳ Ｐゴシック" charset="-128"/>
            </a:endParaRPr>
          </a:p>
        </p:txBody>
      </p:sp>
    </p:spTree>
    <p:extLst>
      <p:ext uri="{BB962C8B-B14F-4D97-AF65-F5344CB8AC3E}">
        <p14:creationId xmlns:p14="http://schemas.microsoft.com/office/powerpoint/2010/main" val="4025825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29011C74-9276-9647-9AE5-31CB2EE8385A}"/>
              </a:ext>
            </a:extLst>
          </p:cNvPr>
          <p:cNvSpPr>
            <a:spLocks noGrp="1"/>
          </p:cNvSpPr>
          <p:nvPr>
            <p:ph type="title"/>
          </p:nvPr>
        </p:nvSpPr>
        <p:spPr>
          <a:xfrm>
            <a:off x="892342" y="114651"/>
            <a:ext cx="7075692" cy="600016"/>
          </a:xfrm>
        </p:spPr>
        <p:txBody>
          <a:bodyPr/>
          <a:lstStyle/>
          <a:p>
            <a:pPr algn="l"/>
            <a:r>
              <a:rPr lang="de-DE" altLang="en-IR" dirty="0">
                <a:latin typeface="Calibri" panose="020F0502020204030204" pitchFamily="34" charset="0"/>
                <a:ea typeface="ＭＳ Ｐゴシック" panose="020B0600070205080204" pitchFamily="34" charset="-128"/>
              </a:rPr>
              <a:t>A Real </a:t>
            </a:r>
            <a:r>
              <a:rPr lang="de-DE" altLang="en-IR" dirty="0" err="1">
                <a:latin typeface="Calibri" panose="020F0502020204030204" pitchFamily="34" charset="0"/>
                <a:ea typeface="ＭＳ Ｐゴシック" panose="020B0600070205080204" pitchFamily="34" charset="-128"/>
              </a:rPr>
              <a:t>Op-Amp</a:t>
            </a:r>
            <a:r>
              <a:rPr lang="de-DE" altLang="en-IR" dirty="0">
                <a:latin typeface="Calibri" panose="020F0502020204030204" pitchFamily="34" charset="0"/>
                <a:ea typeface="ＭＳ Ｐゴシック" panose="020B0600070205080204" pitchFamily="34" charset="-128"/>
              </a:rPr>
              <a:t> Datasheet </a:t>
            </a:r>
            <a:endParaRPr lang="en-US" altLang="en-IR" dirty="0">
              <a:latin typeface="Calibri" panose="020F0502020204030204" pitchFamily="34" charset="0"/>
              <a:ea typeface="ＭＳ Ｐゴシック" panose="020B0600070205080204" pitchFamily="34" charset="-128"/>
            </a:endParaRPr>
          </a:p>
        </p:txBody>
      </p:sp>
      <p:sp>
        <p:nvSpPr>
          <p:cNvPr id="20482" name="Slide Number Placeholder 3">
            <a:extLst>
              <a:ext uri="{FF2B5EF4-FFF2-40B4-BE49-F238E27FC236}">
                <a16:creationId xmlns:a16="http://schemas.microsoft.com/office/drawing/2014/main" id="{5CC3BEBB-FF5B-DC41-A949-8BFEE7407AFC}"/>
              </a:ext>
            </a:extLst>
          </p:cNvPr>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68">
                <a:solidFill>
                  <a:schemeClr val="tx1"/>
                </a:solidFill>
                <a:latin typeface="Arial" panose="020B0604020202020204" pitchFamily="34" charset="0"/>
                <a:ea typeface="ＭＳ Ｐゴシック" panose="020B0600070205080204" pitchFamily="34" charset="-128"/>
              </a:defRPr>
            </a:lvl1pPr>
            <a:lvl2pPr marL="702013" indent="-270005">
              <a:defRPr sz="2268">
                <a:solidFill>
                  <a:schemeClr val="tx1"/>
                </a:solidFill>
                <a:latin typeface="Arial" panose="020B0604020202020204" pitchFamily="34" charset="0"/>
                <a:ea typeface="ＭＳ Ｐゴシック" panose="020B0600070205080204" pitchFamily="34" charset="-128"/>
              </a:defRPr>
            </a:lvl2pPr>
            <a:lvl3pPr marL="1080021" indent="-216004">
              <a:defRPr sz="2268">
                <a:solidFill>
                  <a:schemeClr val="tx1"/>
                </a:solidFill>
                <a:latin typeface="Arial" panose="020B0604020202020204" pitchFamily="34" charset="0"/>
                <a:ea typeface="ＭＳ Ｐゴシック" panose="020B0600070205080204" pitchFamily="34" charset="-128"/>
              </a:defRPr>
            </a:lvl3pPr>
            <a:lvl4pPr marL="1512029" indent="-216004">
              <a:defRPr sz="2268">
                <a:solidFill>
                  <a:schemeClr val="tx1"/>
                </a:solidFill>
                <a:latin typeface="Arial" panose="020B0604020202020204" pitchFamily="34" charset="0"/>
                <a:ea typeface="ＭＳ Ｐゴシック" panose="020B0600070205080204" pitchFamily="34" charset="-128"/>
              </a:defRPr>
            </a:lvl4pPr>
            <a:lvl5pPr marL="1944037" indent="-216004">
              <a:defRPr sz="2268">
                <a:solidFill>
                  <a:schemeClr val="tx1"/>
                </a:solidFill>
                <a:latin typeface="Arial" panose="020B0604020202020204" pitchFamily="34" charset="0"/>
                <a:ea typeface="ＭＳ Ｐゴシック" panose="020B0600070205080204" pitchFamily="34" charset="-128"/>
              </a:defRPr>
            </a:lvl5pPr>
            <a:lvl6pPr marL="2376046" indent="-216004" eaLnBrk="0" fontAlgn="base" hangingPunct="0">
              <a:spcBef>
                <a:spcPct val="0"/>
              </a:spcBef>
              <a:spcAft>
                <a:spcPct val="0"/>
              </a:spcAft>
              <a:defRPr sz="2268">
                <a:solidFill>
                  <a:schemeClr val="tx1"/>
                </a:solidFill>
                <a:latin typeface="Arial" panose="020B0604020202020204" pitchFamily="34" charset="0"/>
                <a:ea typeface="ＭＳ Ｐゴシック" panose="020B0600070205080204" pitchFamily="34" charset="-128"/>
              </a:defRPr>
            </a:lvl6pPr>
            <a:lvl7pPr marL="2808054" indent="-216004" eaLnBrk="0" fontAlgn="base" hangingPunct="0">
              <a:spcBef>
                <a:spcPct val="0"/>
              </a:spcBef>
              <a:spcAft>
                <a:spcPct val="0"/>
              </a:spcAft>
              <a:defRPr sz="2268">
                <a:solidFill>
                  <a:schemeClr val="tx1"/>
                </a:solidFill>
                <a:latin typeface="Arial" panose="020B0604020202020204" pitchFamily="34" charset="0"/>
                <a:ea typeface="ＭＳ Ｐゴシック" panose="020B0600070205080204" pitchFamily="34" charset="-128"/>
              </a:defRPr>
            </a:lvl7pPr>
            <a:lvl8pPr marL="3240062" indent="-216004" eaLnBrk="0" fontAlgn="base" hangingPunct="0">
              <a:spcBef>
                <a:spcPct val="0"/>
              </a:spcBef>
              <a:spcAft>
                <a:spcPct val="0"/>
              </a:spcAft>
              <a:defRPr sz="2268">
                <a:solidFill>
                  <a:schemeClr val="tx1"/>
                </a:solidFill>
                <a:latin typeface="Arial" panose="020B0604020202020204" pitchFamily="34" charset="0"/>
                <a:ea typeface="ＭＳ Ｐゴシック" panose="020B0600070205080204" pitchFamily="34" charset="-128"/>
              </a:defRPr>
            </a:lvl8pPr>
            <a:lvl9pPr marL="3672070" indent="-216004" eaLnBrk="0" fontAlgn="base" hangingPunct="0">
              <a:spcBef>
                <a:spcPct val="0"/>
              </a:spcBef>
              <a:spcAft>
                <a:spcPct val="0"/>
              </a:spcAft>
              <a:defRPr sz="2268">
                <a:solidFill>
                  <a:schemeClr val="tx1"/>
                </a:solidFill>
                <a:latin typeface="Arial" panose="020B0604020202020204" pitchFamily="34" charset="0"/>
                <a:ea typeface="ＭＳ Ｐゴシック" panose="020B0600070205080204" pitchFamily="34" charset="-128"/>
              </a:defRPr>
            </a:lvl9pPr>
          </a:lstStyle>
          <a:p>
            <a:fld id="{04A53855-205A-2045-9B1D-DCAC50720C45}" type="slidenum">
              <a:rPr lang="it-IT" altLang="en-IR" sz="945">
                <a:solidFill>
                  <a:srgbClr val="0B2850"/>
                </a:solidFill>
                <a:latin typeface="Calibri" panose="020F0502020204030204" pitchFamily="34" charset="0"/>
              </a:rPr>
              <a:pPr/>
              <a:t>16</a:t>
            </a:fld>
            <a:endParaRPr lang="it-IT" altLang="en-IR" sz="945">
              <a:solidFill>
                <a:srgbClr val="0B2850"/>
              </a:solidFill>
              <a:latin typeface="Calibri" panose="020F0502020204030204" pitchFamily="34" charset="0"/>
            </a:endParaRPr>
          </a:p>
        </p:txBody>
      </p:sp>
      <p:sp>
        <p:nvSpPr>
          <p:cNvPr id="20483" name="TextBox 1">
            <a:extLst>
              <a:ext uri="{FF2B5EF4-FFF2-40B4-BE49-F238E27FC236}">
                <a16:creationId xmlns:a16="http://schemas.microsoft.com/office/drawing/2014/main" id="{B6C2C185-55B5-C64B-95EB-CF99BA22343E}"/>
              </a:ext>
            </a:extLst>
          </p:cNvPr>
          <p:cNvSpPr txBox="1">
            <a:spLocks noChangeArrowheads="1"/>
          </p:cNvSpPr>
          <p:nvPr/>
        </p:nvSpPr>
        <p:spPr bwMode="auto">
          <a:xfrm>
            <a:off x="2562158" y="2016054"/>
            <a:ext cx="5931432" cy="86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IR" sz="2268">
                <a:solidFill>
                  <a:srgbClr val="0000FF"/>
                </a:solidFill>
              </a:rPr>
              <a:t>Students Material \ Datasheet \ LM358.pdf</a:t>
            </a:r>
          </a:p>
          <a:p>
            <a:pPr>
              <a:spcBef>
                <a:spcPct val="20000"/>
              </a:spcBef>
            </a:pPr>
            <a:r>
              <a:rPr lang="en-US" altLang="en-IR" sz="2268">
                <a:solidFill>
                  <a:srgbClr val="0000FF"/>
                </a:solidFill>
              </a:rPr>
              <a:t>Students Material \ Datasheet \ AD8021.pdf  </a:t>
            </a:r>
          </a:p>
        </p:txBody>
      </p:sp>
      <p:sp>
        <p:nvSpPr>
          <p:cNvPr id="26628" name="TextBox 1">
            <a:extLst>
              <a:ext uri="{FF2B5EF4-FFF2-40B4-BE49-F238E27FC236}">
                <a16:creationId xmlns:a16="http://schemas.microsoft.com/office/drawing/2014/main" id="{8CE7D37D-2A6C-C240-B247-5B7D3FBCD3B2}"/>
              </a:ext>
            </a:extLst>
          </p:cNvPr>
          <p:cNvSpPr txBox="1">
            <a:spLocks noChangeArrowheads="1"/>
          </p:cNvSpPr>
          <p:nvPr/>
        </p:nvSpPr>
        <p:spPr bwMode="auto">
          <a:xfrm>
            <a:off x="2580158" y="4177613"/>
            <a:ext cx="5988162" cy="1139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20000"/>
              </a:spcBef>
              <a:spcAft>
                <a:spcPct val="0"/>
              </a:spcAft>
              <a:defRPr sz="2400">
                <a:solidFill>
                  <a:schemeClr val="tx1"/>
                </a:solidFill>
                <a:latin typeface="Arial" charset="0"/>
                <a:ea typeface="ＭＳ Ｐゴシック" charset="-128"/>
              </a:defRPr>
            </a:lvl6pPr>
            <a:lvl7pPr marL="2971800" indent="-228600" eaLnBrk="0" fontAlgn="base" hangingPunct="0">
              <a:spcBef>
                <a:spcPct val="20000"/>
              </a:spcBef>
              <a:spcAft>
                <a:spcPct val="0"/>
              </a:spcAft>
              <a:defRPr sz="2400">
                <a:solidFill>
                  <a:schemeClr val="tx1"/>
                </a:solidFill>
                <a:latin typeface="Arial" charset="0"/>
                <a:ea typeface="ＭＳ Ｐゴシック" charset="-128"/>
              </a:defRPr>
            </a:lvl7pPr>
            <a:lvl8pPr marL="3429000" indent="-228600" eaLnBrk="0" fontAlgn="base" hangingPunct="0">
              <a:spcBef>
                <a:spcPct val="20000"/>
              </a:spcBef>
              <a:spcAft>
                <a:spcPct val="0"/>
              </a:spcAft>
              <a:defRPr sz="2400">
                <a:solidFill>
                  <a:schemeClr val="tx1"/>
                </a:solidFill>
                <a:latin typeface="Arial" charset="0"/>
                <a:ea typeface="ＭＳ Ｐゴシック" charset="-128"/>
              </a:defRPr>
            </a:lvl8pPr>
            <a:lvl9pPr marL="3886200" indent="-228600" eaLnBrk="0" fontAlgn="base" hangingPunct="0">
              <a:spcBef>
                <a:spcPct val="20000"/>
              </a:spcBef>
              <a:spcAft>
                <a:spcPct val="0"/>
              </a:spcAft>
              <a:defRPr sz="2400">
                <a:solidFill>
                  <a:schemeClr val="tx1"/>
                </a:solidFill>
                <a:latin typeface="Arial" charset="0"/>
                <a:ea typeface="ＭＳ Ｐゴシック" charset="-128"/>
              </a:defRPr>
            </a:lvl9pPr>
          </a:lstStyle>
          <a:p>
            <a:pPr algn="just">
              <a:spcBef>
                <a:spcPct val="20000"/>
              </a:spcBef>
              <a:defRPr/>
            </a:pPr>
            <a:r>
              <a:rPr lang="en-US" altLang="x-none" sz="2268" dirty="0">
                <a:solidFill>
                  <a:srgbClr val="FF0000"/>
                </a:solidFill>
                <a:latin typeface="+mn-lt"/>
              </a:rPr>
              <a:t>Home work</a:t>
            </a:r>
            <a:r>
              <a:rPr lang="en-US" altLang="x-none" sz="2268" dirty="0">
                <a:latin typeface="+mn-lt"/>
              </a:rPr>
              <a:t>: Read the above Op Amps datasheets and compare the general specifications.</a:t>
            </a:r>
          </a:p>
        </p:txBody>
      </p:sp>
    </p:spTree>
    <p:extLst>
      <p:ext uri="{BB962C8B-B14F-4D97-AF65-F5344CB8AC3E}">
        <p14:creationId xmlns:p14="http://schemas.microsoft.com/office/powerpoint/2010/main" val="28074321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127C9BBD-A363-9748-BDC7-5230C4622D89}"/>
              </a:ext>
            </a:extLst>
          </p:cNvPr>
          <p:cNvSpPr>
            <a:spLocks noGrp="1"/>
          </p:cNvSpPr>
          <p:nvPr>
            <p:ph type="title"/>
          </p:nvPr>
        </p:nvSpPr>
        <p:spPr>
          <a:xfrm>
            <a:off x="755838" y="119791"/>
            <a:ext cx="9252878" cy="600016"/>
          </a:xfrm>
        </p:spPr>
        <p:txBody>
          <a:bodyPr/>
          <a:lstStyle/>
          <a:p>
            <a:r>
              <a:rPr lang="en-US" altLang="en-IR" dirty="0">
                <a:solidFill>
                  <a:srgbClr val="FF0000"/>
                </a:solidFill>
                <a:latin typeface="Calibri" panose="020F0502020204030204" pitchFamily="34" charset="0"/>
                <a:ea typeface="ＭＳ Ｐゴシック" panose="020B0600070205080204" pitchFamily="34" charset="-128"/>
              </a:rPr>
              <a:t>Another Example</a:t>
            </a:r>
            <a:r>
              <a:rPr lang="en-US" altLang="en-IR" dirty="0">
                <a:latin typeface="Calibri" panose="020F0502020204030204" pitchFamily="34" charset="0"/>
                <a:ea typeface="ＭＳ Ｐゴシック" panose="020B0600070205080204" pitchFamily="34" charset="-128"/>
              </a:rPr>
              <a:t>: Minimization of Inductively Coupled </a:t>
            </a:r>
            <a:r>
              <a:rPr lang="fi-FI" altLang="en-IR" dirty="0" err="1">
                <a:latin typeface="Calibri" panose="020F0502020204030204" pitchFamily="34" charset="0"/>
                <a:ea typeface="ＭＳ Ｐゴシック" panose="020B0600070205080204" pitchFamily="34" charset="-128"/>
              </a:rPr>
              <a:t>Noise</a:t>
            </a:r>
            <a:endParaRPr lang="en-US" altLang="en-IR" dirty="0">
              <a:latin typeface="Calibri" panose="020F0502020204030204" pitchFamily="34" charset="0"/>
              <a:ea typeface="ＭＳ Ｐゴシック" panose="020B0600070205080204" pitchFamily="34" charset="-128"/>
            </a:endParaRPr>
          </a:p>
        </p:txBody>
      </p:sp>
      <p:sp>
        <p:nvSpPr>
          <p:cNvPr id="18434" name="Text Placeholder 2">
            <a:extLst>
              <a:ext uri="{FF2B5EF4-FFF2-40B4-BE49-F238E27FC236}">
                <a16:creationId xmlns:a16="http://schemas.microsoft.com/office/drawing/2014/main" id="{EFD09EC9-3E93-8B4D-856B-925DA46A33EF}"/>
              </a:ext>
            </a:extLst>
          </p:cNvPr>
          <p:cNvSpPr>
            <a:spLocks noGrp="1"/>
          </p:cNvSpPr>
          <p:nvPr>
            <p:ph type="body" sz="quarter" idx="15"/>
          </p:nvPr>
        </p:nvSpPr>
        <p:spPr bwMode="auto">
          <a:xfrm>
            <a:off x="1950142" y="1027528"/>
            <a:ext cx="7552704" cy="194865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402" tIns="43201" rIns="86402" bIns="43201" numCol="1" anchor="t" anchorCtr="0" compatLnSpc="1">
            <a:prstTxWarp prst="textNoShape">
              <a:avLst/>
            </a:prstTxWarp>
            <a:spAutoFit/>
          </a:bodyPr>
          <a:lstStyle/>
          <a:p>
            <a:pPr algn="just"/>
            <a:r>
              <a:rPr lang="en-US" altLang="en-IR">
                <a:ea typeface="ＭＳ Ｐゴシック" panose="020B0600070205080204" pitchFamily="34" charset="-128"/>
              </a:rPr>
              <a:t>Consider two conductors in the vicinity of each other. When one of them carries a current, the flux due to it links with the second. </a:t>
            </a:r>
          </a:p>
          <a:p>
            <a:pPr algn="just"/>
            <a:endParaRPr lang="en-US" altLang="en-IR">
              <a:ea typeface="ＭＳ Ｐゴシック" panose="020B0600070205080204" pitchFamily="34" charset="-128"/>
            </a:endParaRPr>
          </a:p>
          <a:p>
            <a:pPr algn="just"/>
            <a:r>
              <a:rPr lang="en-US" altLang="en-IR">
                <a:ea typeface="ＭＳ Ｐゴシック" panose="020B0600070205080204" pitchFamily="34" charset="-128"/>
              </a:rPr>
              <a:t>As the current in the former changes, the flux linking the latter also changes and induces an </a:t>
            </a:r>
            <a:r>
              <a:rPr lang="en-US" altLang="en-IR">
                <a:solidFill>
                  <a:srgbClr val="FF0000"/>
                </a:solidFill>
                <a:ea typeface="ＭＳ Ｐゴシック" panose="020B0600070205080204" pitchFamily="34" charset="-128"/>
              </a:rPr>
              <a:t>emf </a:t>
            </a:r>
            <a:r>
              <a:rPr lang="en-US" altLang="en-IR">
                <a:ea typeface="ＭＳ Ｐゴシック" panose="020B0600070205080204" pitchFamily="34" charset="-128"/>
              </a:rPr>
              <a:t>in it, which appears as a mutually coupled noise.</a:t>
            </a:r>
          </a:p>
        </p:txBody>
      </p:sp>
      <p:sp>
        <p:nvSpPr>
          <p:cNvPr id="18435" name="Slide Number Placeholder 3">
            <a:extLst>
              <a:ext uri="{FF2B5EF4-FFF2-40B4-BE49-F238E27FC236}">
                <a16:creationId xmlns:a16="http://schemas.microsoft.com/office/drawing/2014/main" id="{8340E082-AC83-0D4B-A294-8FE92AD4302E}"/>
              </a:ext>
            </a:extLst>
          </p:cNvPr>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68">
                <a:solidFill>
                  <a:schemeClr val="tx1"/>
                </a:solidFill>
                <a:latin typeface="Arial" panose="020B0604020202020204" pitchFamily="34" charset="0"/>
                <a:ea typeface="ＭＳ Ｐゴシック" panose="020B0600070205080204" pitchFamily="34" charset="-128"/>
              </a:defRPr>
            </a:lvl1pPr>
            <a:lvl2pPr marL="702013" indent="-270005">
              <a:defRPr sz="2268">
                <a:solidFill>
                  <a:schemeClr val="tx1"/>
                </a:solidFill>
                <a:latin typeface="Arial" panose="020B0604020202020204" pitchFamily="34" charset="0"/>
                <a:ea typeface="ＭＳ Ｐゴシック" panose="020B0600070205080204" pitchFamily="34" charset="-128"/>
              </a:defRPr>
            </a:lvl2pPr>
            <a:lvl3pPr marL="1080021" indent="-216004">
              <a:defRPr sz="2268">
                <a:solidFill>
                  <a:schemeClr val="tx1"/>
                </a:solidFill>
                <a:latin typeface="Arial" panose="020B0604020202020204" pitchFamily="34" charset="0"/>
                <a:ea typeface="ＭＳ Ｐゴシック" panose="020B0600070205080204" pitchFamily="34" charset="-128"/>
              </a:defRPr>
            </a:lvl3pPr>
            <a:lvl4pPr marL="1512029" indent="-216004">
              <a:defRPr sz="2268">
                <a:solidFill>
                  <a:schemeClr val="tx1"/>
                </a:solidFill>
                <a:latin typeface="Arial" panose="020B0604020202020204" pitchFamily="34" charset="0"/>
                <a:ea typeface="ＭＳ Ｐゴシック" panose="020B0600070205080204" pitchFamily="34" charset="-128"/>
              </a:defRPr>
            </a:lvl4pPr>
            <a:lvl5pPr marL="1944037" indent="-216004">
              <a:defRPr sz="2268">
                <a:solidFill>
                  <a:schemeClr val="tx1"/>
                </a:solidFill>
                <a:latin typeface="Arial" panose="020B0604020202020204" pitchFamily="34" charset="0"/>
                <a:ea typeface="ＭＳ Ｐゴシック" panose="020B0600070205080204" pitchFamily="34" charset="-128"/>
              </a:defRPr>
            </a:lvl5pPr>
            <a:lvl6pPr marL="2376046" indent="-216004" eaLnBrk="0" fontAlgn="base" hangingPunct="0">
              <a:spcBef>
                <a:spcPct val="0"/>
              </a:spcBef>
              <a:spcAft>
                <a:spcPct val="0"/>
              </a:spcAft>
              <a:defRPr sz="2268">
                <a:solidFill>
                  <a:schemeClr val="tx1"/>
                </a:solidFill>
                <a:latin typeface="Arial" panose="020B0604020202020204" pitchFamily="34" charset="0"/>
                <a:ea typeface="ＭＳ Ｐゴシック" panose="020B0600070205080204" pitchFamily="34" charset="-128"/>
              </a:defRPr>
            </a:lvl6pPr>
            <a:lvl7pPr marL="2808054" indent="-216004" eaLnBrk="0" fontAlgn="base" hangingPunct="0">
              <a:spcBef>
                <a:spcPct val="0"/>
              </a:spcBef>
              <a:spcAft>
                <a:spcPct val="0"/>
              </a:spcAft>
              <a:defRPr sz="2268">
                <a:solidFill>
                  <a:schemeClr val="tx1"/>
                </a:solidFill>
                <a:latin typeface="Arial" panose="020B0604020202020204" pitchFamily="34" charset="0"/>
                <a:ea typeface="ＭＳ Ｐゴシック" panose="020B0600070205080204" pitchFamily="34" charset="-128"/>
              </a:defRPr>
            </a:lvl7pPr>
            <a:lvl8pPr marL="3240062" indent="-216004" eaLnBrk="0" fontAlgn="base" hangingPunct="0">
              <a:spcBef>
                <a:spcPct val="0"/>
              </a:spcBef>
              <a:spcAft>
                <a:spcPct val="0"/>
              </a:spcAft>
              <a:defRPr sz="2268">
                <a:solidFill>
                  <a:schemeClr val="tx1"/>
                </a:solidFill>
                <a:latin typeface="Arial" panose="020B0604020202020204" pitchFamily="34" charset="0"/>
                <a:ea typeface="ＭＳ Ｐゴシック" panose="020B0600070205080204" pitchFamily="34" charset="-128"/>
              </a:defRPr>
            </a:lvl8pPr>
            <a:lvl9pPr marL="3672070" indent="-216004" eaLnBrk="0" fontAlgn="base" hangingPunct="0">
              <a:spcBef>
                <a:spcPct val="0"/>
              </a:spcBef>
              <a:spcAft>
                <a:spcPct val="0"/>
              </a:spcAft>
              <a:defRPr sz="2268">
                <a:solidFill>
                  <a:schemeClr val="tx1"/>
                </a:solidFill>
                <a:latin typeface="Arial" panose="020B0604020202020204" pitchFamily="34" charset="0"/>
                <a:ea typeface="ＭＳ Ｐゴシック" panose="020B0600070205080204" pitchFamily="34" charset="-128"/>
              </a:defRPr>
            </a:lvl9pPr>
          </a:lstStyle>
          <a:p>
            <a:fld id="{BAF5C718-7D13-C640-ABE9-385870BAD64A}" type="slidenum">
              <a:rPr lang="it-IT" altLang="en-IR" sz="945">
                <a:solidFill>
                  <a:srgbClr val="0B2850"/>
                </a:solidFill>
                <a:latin typeface="Calibri" panose="020F0502020204030204" pitchFamily="34" charset="0"/>
              </a:rPr>
              <a:pPr/>
              <a:t>17</a:t>
            </a:fld>
            <a:endParaRPr lang="it-IT" altLang="en-IR" sz="945">
              <a:solidFill>
                <a:srgbClr val="0B2850"/>
              </a:solidFill>
              <a:latin typeface="Calibri" panose="020F0502020204030204" pitchFamily="34" charset="0"/>
            </a:endParaRPr>
          </a:p>
        </p:txBody>
      </p:sp>
      <p:pic>
        <p:nvPicPr>
          <p:cNvPr id="18436" name="Picture 1">
            <a:extLst>
              <a:ext uri="{FF2B5EF4-FFF2-40B4-BE49-F238E27FC236}">
                <a16:creationId xmlns:a16="http://schemas.microsoft.com/office/drawing/2014/main" id="{F428C4B2-5F64-6B46-8775-55B4C28CA2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35166" y="2872578"/>
            <a:ext cx="5884659" cy="322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9865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165CED03-6D68-3C42-A79B-58C5893C12E1}"/>
              </a:ext>
            </a:extLst>
          </p:cNvPr>
          <p:cNvSpPr>
            <a:spLocks noGrp="1"/>
          </p:cNvSpPr>
          <p:nvPr>
            <p:ph type="title"/>
          </p:nvPr>
        </p:nvSpPr>
        <p:spPr/>
        <p:txBody>
          <a:bodyPr/>
          <a:lstStyle/>
          <a:p>
            <a:pPr algn="l"/>
            <a:r>
              <a:rPr lang="en-US" altLang="en-IR" dirty="0">
                <a:solidFill>
                  <a:srgbClr val="FF0000"/>
                </a:solidFill>
                <a:latin typeface="Calibri" panose="020F0502020204030204" pitchFamily="34" charset="0"/>
                <a:ea typeface="ＭＳ Ｐゴシック" panose="020B0600070205080204" pitchFamily="34" charset="-128"/>
              </a:rPr>
              <a:t>ABB Project</a:t>
            </a:r>
          </a:p>
        </p:txBody>
      </p:sp>
      <p:sp>
        <p:nvSpPr>
          <p:cNvPr id="19458" name="Slide Number Placeholder 3">
            <a:extLst>
              <a:ext uri="{FF2B5EF4-FFF2-40B4-BE49-F238E27FC236}">
                <a16:creationId xmlns:a16="http://schemas.microsoft.com/office/drawing/2014/main" id="{BEEDD63D-002E-D841-A387-D1F5E4B7FC03}"/>
              </a:ext>
            </a:extLst>
          </p:cNvPr>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68">
                <a:solidFill>
                  <a:schemeClr val="tx1"/>
                </a:solidFill>
                <a:latin typeface="Arial" panose="020B0604020202020204" pitchFamily="34" charset="0"/>
                <a:ea typeface="ＭＳ Ｐゴシック" panose="020B0600070205080204" pitchFamily="34" charset="-128"/>
              </a:defRPr>
            </a:lvl1pPr>
            <a:lvl2pPr marL="702013" indent="-270005">
              <a:defRPr sz="2268">
                <a:solidFill>
                  <a:schemeClr val="tx1"/>
                </a:solidFill>
                <a:latin typeface="Arial" panose="020B0604020202020204" pitchFamily="34" charset="0"/>
                <a:ea typeface="ＭＳ Ｐゴシック" panose="020B0600070205080204" pitchFamily="34" charset="-128"/>
              </a:defRPr>
            </a:lvl2pPr>
            <a:lvl3pPr marL="1080021" indent="-216004">
              <a:defRPr sz="2268">
                <a:solidFill>
                  <a:schemeClr val="tx1"/>
                </a:solidFill>
                <a:latin typeface="Arial" panose="020B0604020202020204" pitchFamily="34" charset="0"/>
                <a:ea typeface="ＭＳ Ｐゴシック" panose="020B0600070205080204" pitchFamily="34" charset="-128"/>
              </a:defRPr>
            </a:lvl3pPr>
            <a:lvl4pPr marL="1512029" indent="-216004">
              <a:defRPr sz="2268">
                <a:solidFill>
                  <a:schemeClr val="tx1"/>
                </a:solidFill>
                <a:latin typeface="Arial" panose="020B0604020202020204" pitchFamily="34" charset="0"/>
                <a:ea typeface="ＭＳ Ｐゴシック" panose="020B0600070205080204" pitchFamily="34" charset="-128"/>
              </a:defRPr>
            </a:lvl4pPr>
            <a:lvl5pPr marL="1944037" indent="-216004">
              <a:defRPr sz="2268">
                <a:solidFill>
                  <a:schemeClr val="tx1"/>
                </a:solidFill>
                <a:latin typeface="Arial" panose="020B0604020202020204" pitchFamily="34" charset="0"/>
                <a:ea typeface="ＭＳ Ｐゴシック" panose="020B0600070205080204" pitchFamily="34" charset="-128"/>
              </a:defRPr>
            </a:lvl5pPr>
            <a:lvl6pPr marL="2376046" indent="-216004" eaLnBrk="0" fontAlgn="base" hangingPunct="0">
              <a:spcBef>
                <a:spcPct val="0"/>
              </a:spcBef>
              <a:spcAft>
                <a:spcPct val="0"/>
              </a:spcAft>
              <a:defRPr sz="2268">
                <a:solidFill>
                  <a:schemeClr val="tx1"/>
                </a:solidFill>
                <a:latin typeface="Arial" panose="020B0604020202020204" pitchFamily="34" charset="0"/>
                <a:ea typeface="ＭＳ Ｐゴシック" panose="020B0600070205080204" pitchFamily="34" charset="-128"/>
              </a:defRPr>
            </a:lvl6pPr>
            <a:lvl7pPr marL="2808054" indent="-216004" eaLnBrk="0" fontAlgn="base" hangingPunct="0">
              <a:spcBef>
                <a:spcPct val="0"/>
              </a:spcBef>
              <a:spcAft>
                <a:spcPct val="0"/>
              </a:spcAft>
              <a:defRPr sz="2268">
                <a:solidFill>
                  <a:schemeClr val="tx1"/>
                </a:solidFill>
                <a:latin typeface="Arial" panose="020B0604020202020204" pitchFamily="34" charset="0"/>
                <a:ea typeface="ＭＳ Ｐゴシック" panose="020B0600070205080204" pitchFamily="34" charset="-128"/>
              </a:defRPr>
            </a:lvl7pPr>
            <a:lvl8pPr marL="3240062" indent="-216004" eaLnBrk="0" fontAlgn="base" hangingPunct="0">
              <a:spcBef>
                <a:spcPct val="0"/>
              </a:spcBef>
              <a:spcAft>
                <a:spcPct val="0"/>
              </a:spcAft>
              <a:defRPr sz="2268">
                <a:solidFill>
                  <a:schemeClr val="tx1"/>
                </a:solidFill>
                <a:latin typeface="Arial" panose="020B0604020202020204" pitchFamily="34" charset="0"/>
                <a:ea typeface="ＭＳ Ｐゴシック" panose="020B0600070205080204" pitchFamily="34" charset="-128"/>
              </a:defRPr>
            </a:lvl8pPr>
            <a:lvl9pPr marL="3672070" indent="-216004" eaLnBrk="0" fontAlgn="base" hangingPunct="0">
              <a:spcBef>
                <a:spcPct val="0"/>
              </a:spcBef>
              <a:spcAft>
                <a:spcPct val="0"/>
              </a:spcAft>
              <a:defRPr sz="2268">
                <a:solidFill>
                  <a:schemeClr val="tx1"/>
                </a:solidFill>
                <a:latin typeface="Arial" panose="020B0604020202020204" pitchFamily="34" charset="0"/>
                <a:ea typeface="ＭＳ Ｐゴシック" panose="020B0600070205080204" pitchFamily="34" charset="-128"/>
              </a:defRPr>
            </a:lvl9pPr>
          </a:lstStyle>
          <a:p>
            <a:fld id="{45BAAC1B-2F14-A34F-A575-09B6A6383765}" type="slidenum">
              <a:rPr lang="it-IT" altLang="en-IR" sz="945">
                <a:solidFill>
                  <a:srgbClr val="0B2850"/>
                </a:solidFill>
                <a:latin typeface="Calibri" panose="020F0502020204030204" pitchFamily="34" charset="0"/>
              </a:rPr>
              <a:pPr/>
              <a:t>18</a:t>
            </a:fld>
            <a:endParaRPr lang="it-IT" altLang="en-IR" sz="945">
              <a:solidFill>
                <a:srgbClr val="0B2850"/>
              </a:solidFill>
              <a:latin typeface="Calibri" panose="020F0502020204030204" pitchFamily="34" charset="0"/>
            </a:endParaRPr>
          </a:p>
        </p:txBody>
      </p:sp>
      <p:pic>
        <p:nvPicPr>
          <p:cNvPr id="19459" name="Picture 1" descr="fig1.tiff">
            <a:extLst>
              <a:ext uri="{FF2B5EF4-FFF2-40B4-BE49-F238E27FC236}">
                <a16:creationId xmlns:a16="http://schemas.microsoft.com/office/drawing/2014/main" id="{DE8FDA8A-5D57-E74C-95AA-5B89025F00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40216" y="109503"/>
            <a:ext cx="5203641" cy="261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2" descr="fig2.tiff">
            <a:extLst>
              <a:ext uri="{FF2B5EF4-FFF2-40B4-BE49-F238E27FC236}">
                <a16:creationId xmlns:a16="http://schemas.microsoft.com/office/drawing/2014/main" id="{81BCB1D2-1BAB-934F-9B92-12EBACAF7B79}"/>
              </a:ext>
            </a:extLst>
          </p:cNvPr>
          <p:cNvPicPr>
            <a:picLocks noChangeAspect="1"/>
          </p:cNvPicPr>
          <p:nvPr/>
        </p:nvPicPr>
        <p:blipFill>
          <a:blip r:embed="rId3">
            <a:extLst>
              <a:ext uri="{28A0092B-C50C-407E-A947-70E740481C1C}">
                <a14:useLocalDpi xmlns:a14="http://schemas.microsoft.com/office/drawing/2010/main" val="0"/>
              </a:ext>
            </a:extLst>
          </a:blip>
          <a:srcRect t="2618"/>
          <a:stretch>
            <a:fillRect/>
          </a:stretch>
        </p:blipFill>
        <p:spPr bwMode="auto">
          <a:xfrm>
            <a:off x="1840639" y="2721074"/>
            <a:ext cx="3919605" cy="3309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4">
            <a:extLst>
              <a:ext uri="{FF2B5EF4-FFF2-40B4-BE49-F238E27FC236}">
                <a16:creationId xmlns:a16="http://schemas.microsoft.com/office/drawing/2014/main" id="{6E2A56E3-9998-8F48-AC63-434D3AEC271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64250" y="3172585"/>
            <a:ext cx="3970608" cy="279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3280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E37EF2DE-0CFE-4FA7-87DF-45C192173952}" type="slidenum">
              <a:rPr lang="it-IT" altLang="it-IT"/>
              <a:pPr/>
              <a:t>19</a:t>
            </a:fld>
            <a:endParaRPr lang="it-IT" altLang="it-IT"/>
          </a:p>
        </p:txBody>
      </p:sp>
      <p:sp>
        <p:nvSpPr>
          <p:cNvPr id="2" name="Rectangle 2">
            <a:extLst>
              <a:ext uri="{FF2B5EF4-FFF2-40B4-BE49-F238E27FC236}">
                <a16:creationId xmlns:a16="http://schemas.microsoft.com/office/drawing/2014/main" id="{0A68C54C-FE6B-2542-B6D6-C2143B7C9634}"/>
              </a:ext>
            </a:extLst>
          </p:cNvPr>
          <p:cNvSpPr>
            <a:spLocks noChangeArrowheads="1"/>
          </p:cNvSpPr>
          <p:nvPr/>
        </p:nvSpPr>
        <p:spPr bwMode="auto">
          <a:xfrm>
            <a:off x="431652" y="143743"/>
            <a:ext cx="9181310" cy="3947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IR" sz="2800" b="0"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Arial" panose="020B0604020202020204" pitchFamily="34" charset="0"/>
              </a:rPr>
              <a:t>One more </a:t>
            </a:r>
            <a:r>
              <a:rPr lang="en-US" altLang="en-IR" sz="2800" dirty="0">
                <a:solidFill>
                  <a:srgbClr val="FF0000"/>
                </a:solidFill>
                <a:latin typeface="Calibri" panose="020F0502020204030204" pitchFamily="34" charset="0"/>
                <a:ea typeface="Calibri" panose="020F0502020204030204" pitchFamily="34" charset="0"/>
                <a:cs typeface="Arial" panose="020B0604020202020204" pitchFamily="34" charset="0"/>
              </a:rPr>
              <a:t>Example</a:t>
            </a:r>
            <a:r>
              <a:rPr lang="en-US" altLang="en-IR" sz="2800" dirty="0">
                <a:latin typeface="Calibri" panose="020F0502020204030204" pitchFamily="34" charset="0"/>
                <a:ea typeface="Calibri" panose="020F0502020204030204" pitchFamily="34" charset="0"/>
                <a:cs typeface="Arial" panose="020B0604020202020204" pitchFamily="34" charset="0"/>
              </a:rPr>
              <a:t>: </a:t>
            </a:r>
            <a:r>
              <a:rPr kumimoji="0" lang="en-US" altLang="en-IR" sz="2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Wavefor</a:t>
            </a:r>
            <a:r>
              <a:rPr lang="en-US" altLang="en-IR" sz="2800" dirty="0">
                <a:latin typeface="Calibri" panose="020F0502020204030204" pitchFamily="34" charset="0"/>
                <a:ea typeface="Calibri" panose="020F0502020204030204" pitchFamily="34" charset="0"/>
                <a:cs typeface="Arial" panose="020B0604020202020204" pitchFamily="34" charset="0"/>
              </a:rPr>
              <a:t>m Generation Using</a:t>
            </a:r>
            <a:r>
              <a:rPr kumimoji="0" lang="en-US" altLang="en-IR" sz="2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 </a:t>
            </a:r>
            <a:r>
              <a:rPr kumimoji="0" lang="en-US" altLang="en-IR" sz="2800" b="0" i="0" u="none" strike="noStrike" cap="none" normalizeH="0" baseline="0" dirty="0">
                <a:ln>
                  <a:noFill/>
                </a:ln>
                <a:solidFill>
                  <a:srgbClr val="0070C0"/>
                </a:solidFill>
                <a:effectLst/>
                <a:latin typeface="Calibri" panose="020F0502020204030204" pitchFamily="34" charset="0"/>
                <a:ea typeface="Calibri" panose="020F0502020204030204" pitchFamily="34" charset="0"/>
                <a:cs typeface="Arial" panose="020B0604020202020204" pitchFamily="34" charset="0"/>
              </a:rPr>
              <a:t>AD9833</a:t>
            </a:r>
            <a:endParaRPr kumimoji="0" lang="en-US" altLang="en-IR" sz="1100" b="0" i="0" u="none" strike="noStrike" cap="none" normalizeH="0" baseline="0" dirty="0">
              <a:ln>
                <a:noFill/>
              </a:ln>
              <a:solidFill>
                <a:srgbClr val="0070C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IR"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IR" sz="2400" b="0" i="0" u="none" strike="noStrike" cap="none" normalizeH="0" baseline="0" dirty="0">
                <a:ln>
                  <a:noFill/>
                </a:ln>
                <a:solidFill>
                  <a:srgbClr val="0070C0"/>
                </a:solidFill>
                <a:effectLst/>
                <a:latin typeface="Calibri" panose="020F0502020204030204" pitchFamily="34" charset="0"/>
                <a:ea typeface="Calibri" panose="020F0502020204030204" pitchFamily="34" charset="0"/>
                <a:cs typeface="Arial" panose="020B0604020202020204" pitchFamily="34" charset="0"/>
              </a:rPr>
              <a:t>Features: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IR" sz="1050" b="0" i="0" u="none" strike="noStrike" cap="none" normalizeH="0" baseline="0" dirty="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Wingdings" pitchFamily="2" charset="2"/>
              <a:buChar char="ü"/>
              <a:tabLst/>
            </a:pPr>
            <a:r>
              <a:rPr kumimoji="0" lang="en-US" altLang="en-IR"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Digitally programmable frequency and phase</a:t>
            </a:r>
            <a:endParaRPr kumimoji="0" lang="en-US" altLang="en-IR" sz="1050" b="0" i="0" u="none" strike="noStrike" cap="none" normalizeH="0" baseline="0" dirty="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Wingdings" pitchFamily="2" charset="2"/>
              <a:buChar char="ü"/>
              <a:tabLst/>
            </a:pPr>
            <a:r>
              <a:rPr kumimoji="0" lang="en-US" altLang="en-IR"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0 MHz to 12.5 MHz output frequency range</a:t>
            </a:r>
            <a:endParaRPr kumimoji="0" lang="en-US" altLang="en-IR" sz="1050" b="0" i="0" u="none" strike="noStrike" cap="none" normalizeH="0" baseline="0" dirty="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Wingdings" pitchFamily="2" charset="2"/>
              <a:buChar char="ü"/>
              <a:tabLst/>
            </a:pPr>
            <a:r>
              <a:rPr kumimoji="0" lang="en-US" altLang="en-IR"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28-bit resolution: 0.1 Hz at 25 MHz reference clock</a:t>
            </a:r>
            <a:endParaRPr kumimoji="0" lang="en-US" altLang="en-IR" sz="1050" b="0" i="0" u="none" strike="noStrike" cap="none" normalizeH="0" baseline="0" dirty="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Wingdings" pitchFamily="2" charset="2"/>
              <a:buChar char="ü"/>
              <a:tabLst/>
            </a:pPr>
            <a:r>
              <a:rPr kumimoji="0" lang="en-US" altLang="en-IR"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Sinusoidal, triangular, and square wave outputs</a:t>
            </a:r>
            <a:endParaRPr kumimoji="0" lang="en-US" altLang="en-IR" sz="1050" b="0" i="0" u="none" strike="noStrike" cap="none" normalizeH="0" baseline="0" dirty="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Wingdings" pitchFamily="2" charset="2"/>
              <a:buChar char="ü"/>
              <a:tabLst/>
            </a:pPr>
            <a:r>
              <a:rPr kumimoji="0" lang="en-US" altLang="en-IR"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2.3V to 5.5 V power supply</a:t>
            </a:r>
            <a:endParaRPr kumimoji="0" lang="en-US" altLang="en-IR" sz="1050" b="0" i="0" u="none" strike="noStrike" cap="none" normalizeH="0" baseline="0" dirty="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Wingdings" pitchFamily="2" charset="2"/>
              <a:buChar char="ü"/>
              <a:tabLst/>
            </a:pPr>
            <a:r>
              <a:rPr kumimoji="0" lang="en-US" altLang="en-IR"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No external components required</a:t>
            </a:r>
            <a:endParaRPr kumimoji="0" lang="en-US" altLang="en-IR" sz="1050" b="0" i="0" u="none" strike="noStrike" cap="none" normalizeH="0" baseline="0" dirty="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Wingdings" pitchFamily="2" charset="2"/>
              <a:buChar char="ü"/>
              <a:tabLst/>
            </a:pPr>
            <a:r>
              <a:rPr kumimoji="0" lang="en-US" altLang="en-IR"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3-wire SPI interface</a:t>
            </a:r>
            <a:endParaRPr kumimoji="0" lang="en-US" altLang="en-IR" sz="900" b="0" i="0" u="none" strike="noStrike" cap="none" normalizeH="0" baseline="0" dirty="0">
              <a:ln>
                <a:noFill/>
              </a:ln>
              <a:solidFill>
                <a:schemeClr val="tx1"/>
              </a:solidFill>
              <a:effectLst/>
            </a:endParaRPr>
          </a:p>
        </p:txBody>
      </p:sp>
      <p:pic>
        <p:nvPicPr>
          <p:cNvPr id="18433" name="Picture 1">
            <a:extLst>
              <a:ext uri="{FF2B5EF4-FFF2-40B4-BE49-F238E27FC236}">
                <a16:creationId xmlns:a16="http://schemas.microsoft.com/office/drawing/2014/main" id="{FE47E0F9-59F8-ED48-A2BD-1E3438ABE9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3124792"/>
            <a:ext cx="5219700" cy="3263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GB" altLang="it-IT" sz="3600" dirty="0">
                <a:solidFill>
                  <a:schemeClr val="tx1"/>
                </a:solidFill>
              </a:rPr>
              <a:t>Topics</a:t>
            </a:r>
          </a:p>
        </p:txBody>
      </p:sp>
      <p:sp>
        <p:nvSpPr>
          <p:cNvPr id="2" name="Segnaposto contenuto 1"/>
          <p:cNvSpPr>
            <a:spLocks noGrp="1"/>
          </p:cNvSpPr>
          <p:nvPr>
            <p:ph idx="1"/>
          </p:nvPr>
        </p:nvSpPr>
        <p:spPr/>
        <p:txBody>
          <a:bodyPr/>
          <a:lstStyle/>
          <a:p>
            <a:pPr>
              <a:spcBef>
                <a:spcPts val="600"/>
              </a:spcBef>
            </a:pPr>
            <a:r>
              <a:rPr lang="en-GB" altLang="it-IT" sz="2000" dirty="0"/>
              <a:t>What are the real-world problems in Engineering?</a:t>
            </a:r>
          </a:p>
          <a:p>
            <a:pPr>
              <a:spcBef>
                <a:spcPts val="600"/>
              </a:spcBef>
            </a:pPr>
            <a:r>
              <a:rPr lang="en-GB" altLang="it-IT" dirty="0"/>
              <a:t>Measurement in Industry</a:t>
            </a:r>
            <a:endParaRPr lang="en-GB" altLang="it-IT" sz="2000" dirty="0"/>
          </a:p>
          <a:p>
            <a:r>
              <a:rPr lang="en-GB" altLang="it-IT" sz="2000" dirty="0"/>
              <a:t>Course of Advanced Measurement in Univ</a:t>
            </a:r>
            <a:r>
              <a:rPr lang="en-GB" altLang="it-IT" dirty="0"/>
              <a:t>ersity</a:t>
            </a:r>
            <a:endParaRPr lang="en-GB" altLang="it-IT" sz="2000" dirty="0"/>
          </a:p>
          <a:p>
            <a:r>
              <a:rPr lang="en-GB" altLang="it-IT" dirty="0"/>
              <a:t>Measurement Problems in Real World</a:t>
            </a:r>
          </a:p>
          <a:p>
            <a:r>
              <a:rPr lang="en-GB" altLang="it-IT" sz="2000" dirty="0"/>
              <a:t>Skills Lear</a:t>
            </a:r>
            <a:r>
              <a:rPr lang="en-GB" altLang="it-IT" dirty="0"/>
              <a:t>ned through the Online Course</a:t>
            </a:r>
          </a:p>
          <a:p>
            <a:r>
              <a:rPr lang="en-GB" altLang="it-IT" sz="2000" dirty="0"/>
              <a:t>Course Project Examples</a:t>
            </a:r>
          </a:p>
          <a:p>
            <a:r>
              <a:rPr lang="en-GB" altLang="it-IT" dirty="0"/>
              <a:t>Conclusion</a:t>
            </a:r>
            <a:endParaRPr lang="en-GB" altLang="it-IT" sz="2000" dirty="0"/>
          </a:p>
          <a:p>
            <a:pPr>
              <a:spcBef>
                <a:spcPts val="600"/>
              </a:spcBef>
            </a:pPr>
            <a:endParaRPr lang="it-IT" altLang="it-IT" sz="2000" dirty="0"/>
          </a:p>
          <a:p>
            <a:pPr>
              <a:spcBef>
                <a:spcPts val="600"/>
              </a:spcBef>
            </a:pPr>
            <a:endParaRPr lang="it-IT" altLang="it-IT" sz="2000" dirty="0"/>
          </a:p>
          <a:p>
            <a:pPr>
              <a:spcBef>
                <a:spcPts val="600"/>
              </a:spcBef>
            </a:pPr>
            <a:endParaRPr lang="it-IT" sz="2000" dirty="0"/>
          </a:p>
        </p:txBody>
      </p:sp>
      <p:sp>
        <p:nvSpPr>
          <p:cNvPr id="4" name="Slide Number Placeholder 3"/>
          <p:cNvSpPr>
            <a:spLocks noGrp="1"/>
          </p:cNvSpPr>
          <p:nvPr>
            <p:ph type="sldNum" sz="quarter" idx="10"/>
          </p:nvPr>
        </p:nvSpPr>
        <p:spPr/>
        <p:txBody>
          <a:bodyPr/>
          <a:lstStyle/>
          <a:p>
            <a:fld id="{C96784E2-DFF3-44B8-ADA2-ED00512086DD}" type="slidenum">
              <a:rPr lang="it-IT" altLang="it-IT"/>
              <a:pPr/>
              <a:t>2</a:t>
            </a:fld>
            <a:endParaRPr lang="it-IT" altLang="it-IT"/>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E37EF2DE-0CFE-4FA7-87DF-45C192173952}" type="slidenum">
              <a:rPr lang="it-IT" altLang="it-IT"/>
              <a:pPr/>
              <a:t>20</a:t>
            </a:fld>
            <a:endParaRPr lang="it-IT" altLang="it-IT"/>
          </a:p>
        </p:txBody>
      </p:sp>
      <p:pic>
        <p:nvPicPr>
          <p:cNvPr id="6" name="Picture 5">
            <a:extLst>
              <a:ext uri="{FF2B5EF4-FFF2-40B4-BE49-F238E27FC236}">
                <a16:creationId xmlns:a16="http://schemas.microsoft.com/office/drawing/2014/main" id="{438511CE-68C7-4F48-ABC2-DC93AB9D596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072" y="-10736"/>
            <a:ext cx="5760244" cy="3222673"/>
          </a:xfrm>
          <a:prstGeom prst="rect">
            <a:avLst/>
          </a:prstGeom>
          <a:noFill/>
          <a:ln>
            <a:noFill/>
          </a:ln>
        </p:spPr>
      </p:pic>
      <p:pic>
        <p:nvPicPr>
          <p:cNvPr id="8" name="Picture 7">
            <a:extLst>
              <a:ext uri="{FF2B5EF4-FFF2-40B4-BE49-F238E27FC236}">
                <a16:creationId xmlns:a16="http://schemas.microsoft.com/office/drawing/2014/main" id="{C1FD8722-6AAC-3F4D-8183-EEBDEA9FB1C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273356" y="145404"/>
            <a:ext cx="3247132" cy="1922016"/>
          </a:xfrm>
          <a:prstGeom prst="rect">
            <a:avLst/>
          </a:prstGeom>
          <a:noFill/>
          <a:ln>
            <a:noFill/>
          </a:ln>
        </p:spPr>
      </p:pic>
      <p:pic>
        <p:nvPicPr>
          <p:cNvPr id="9" name="Picture 8">
            <a:extLst>
              <a:ext uri="{FF2B5EF4-FFF2-40B4-BE49-F238E27FC236}">
                <a16:creationId xmlns:a16="http://schemas.microsoft.com/office/drawing/2014/main" id="{BEBC8830-EB5E-9440-9CAD-EE48F4D51F6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273356" y="2177417"/>
            <a:ext cx="3247132" cy="2070782"/>
          </a:xfrm>
          <a:prstGeom prst="rect">
            <a:avLst/>
          </a:prstGeom>
          <a:noFill/>
          <a:ln>
            <a:noFill/>
          </a:ln>
        </p:spPr>
      </p:pic>
      <p:pic>
        <p:nvPicPr>
          <p:cNvPr id="10" name="Picture 9">
            <a:extLst>
              <a:ext uri="{FF2B5EF4-FFF2-40B4-BE49-F238E27FC236}">
                <a16:creationId xmlns:a16="http://schemas.microsoft.com/office/drawing/2014/main" id="{4633CA49-2D3A-E040-8C49-89E9D78CB08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8273356" y="4358195"/>
            <a:ext cx="3179938" cy="2104565"/>
          </a:xfrm>
          <a:prstGeom prst="rect">
            <a:avLst/>
          </a:prstGeom>
          <a:noFill/>
          <a:ln>
            <a:noFill/>
          </a:ln>
        </p:spPr>
      </p:pic>
      <p:pic>
        <p:nvPicPr>
          <p:cNvPr id="11" name="Picture 10">
            <a:extLst>
              <a:ext uri="{FF2B5EF4-FFF2-40B4-BE49-F238E27FC236}">
                <a16:creationId xmlns:a16="http://schemas.microsoft.com/office/drawing/2014/main" id="{967FD9D7-9F09-9C4F-A0EC-6A3B36FB75DA}"/>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701078" y="3257774"/>
            <a:ext cx="5707238" cy="3222673"/>
          </a:xfrm>
          <a:prstGeom prst="rect">
            <a:avLst/>
          </a:prstGeom>
          <a:noFill/>
          <a:ln>
            <a:noFill/>
          </a:ln>
        </p:spPr>
      </p:pic>
    </p:spTree>
    <p:extLst>
      <p:ext uri="{BB962C8B-B14F-4D97-AF65-F5344CB8AC3E}">
        <p14:creationId xmlns:p14="http://schemas.microsoft.com/office/powerpoint/2010/main" val="1452445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0275" y="84110"/>
            <a:ext cx="9625950" cy="707705"/>
          </a:xfrm>
        </p:spPr>
        <p:txBody>
          <a:bodyPr/>
          <a:lstStyle/>
          <a:p>
            <a:pPr algn="l"/>
            <a:r>
              <a:rPr lang="en-GB" altLang="it-IT" sz="3200" b="0" dirty="0">
                <a:solidFill>
                  <a:srgbClr val="FF0000"/>
                </a:solidFill>
                <a:latin typeface="Calibri" panose="020F0502020204030204" pitchFamily="34" charset="0"/>
                <a:cs typeface="Calibri" panose="020F0502020204030204" pitchFamily="34" charset="0"/>
              </a:rPr>
              <a:t>The last Example</a:t>
            </a:r>
            <a:r>
              <a:rPr lang="en-GB" altLang="it-IT" sz="3200" b="0" dirty="0">
                <a:solidFill>
                  <a:schemeClr val="tx1"/>
                </a:solidFill>
                <a:latin typeface="Calibri" panose="020F0502020204030204" pitchFamily="34" charset="0"/>
                <a:cs typeface="Calibri" panose="020F0502020204030204" pitchFamily="34" charset="0"/>
              </a:rPr>
              <a:t>: Mini Plotter</a:t>
            </a:r>
          </a:p>
        </p:txBody>
      </p:sp>
      <p:sp>
        <p:nvSpPr>
          <p:cNvPr id="4" name="Slide Number Placeholder 3"/>
          <p:cNvSpPr>
            <a:spLocks noGrp="1"/>
          </p:cNvSpPr>
          <p:nvPr>
            <p:ph type="sldNum" sz="quarter" idx="10"/>
          </p:nvPr>
        </p:nvSpPr>
        <p:spPr/>
        <p:txBody>
          <a:bodyPr/>
          <a:lstStyle/>
          <a:p>
            <a:fld id="{E37EF2DE-0CFE-4FA7-87DF-45C192173952}" type="slidenum">
              <a:rPr lang="it-IT" altLang="it-IT"/>
              <a:pPr/>
              <a:t>21</a:t>
            </a:fld>
            <a:endParaRPr lang="it-IT" altLang="it-IT"/>
          </a:p>
        </p:txBody>
      </p:sp>
      <p:pic>
        <p:nvPicPr>
          <p:cNvPr id="3" name="Picture 2">
            <a:extLst>
              <a:ext uri="{FF2B5EF4-FFF2-40B4-BE49-F238E27FC236}">
                <a16:creationId xmlns:a16="http://schemas.microsoft.com/office/drawing/2014/main" id="{3D8567FD-9641-1248-B52D-64FFEB074D2E}"/>
              </a:ext>
            </a:extLst>
          </p:cNvPr>
          <p:cNvPicPr>
            <a:picLocks noChangeAspect="1"/>
          </p:cNvPicPr>
          <p:nvPr/>
        </p:nvPicPr>
        <p:blipFill>
          <a:blip r:embed="rId3"/>
          <a:stretch>
            <a:fillRect/>
          </a:stretch>
        </p:blipFill>
        <p:spPr>
          <a:xfrm>
            <a:off x="60275" y="1223863"/>
            <a:ext cx="4121538" cy="2675384"/>
          </a:xfrm>
          <a:prstGeom prst="rect">
            <a:avLst/>
          </a:prstGeom>
        </p:spPr>
      </p:pic>
      <p:pic>
        <p:nvPicPr>
          <p:cNvPr id="5" name="Picture 4">
            <a:extLst>
              <a:ext uri="{FF2B5EF4-FFF2-40B4-BE49-F238E27FC236}">
                <a16:creationId xmlns:a16="http://schemas.microsoft.com/office/drawing/2014/main" id="{DE2A849D-B15E-F34E-A51A-816B5122E468}"/>
              </a:ext>
            </a:extLst>
          </p:cNvPr>
          <p:cNvPicPr>
            <a:picLocks noChangeAspect="1"/>
          </p:cNvPicPr>
          <p:nvPr/>
        </p:nvPicPr>
        <p:blipFill>
          <a:blip r:embed="rId4"/>
          <a:stretch>
            <a:fillRect/>
          </a:stretch>
        </p:blipFill>
        <p:spPr>
          <a:xfrm>
            <a:off x="312988" y="4057517"/>
            <a:ext cx="3389869" cy="2286776"/>
          </a:xfrm>
          <a:prstGeom prst="rect">
            <a:avLst/>
          </a:prstGeom>
        </p:spPr>
      </p:pic>
      <p:pic>
        <p:nvPicPr>
          <p:cNvPr id="6" name="Picture 5">
            <a:extLst>
              <a:ext uri="{FF2B5EF4-FFF2-40B4-BE49-F238E27FC236}">
                <a16:creationId xmlns:a16="http://schemas.microsoft.com/office/drawing/2014/main" id="{F99B935F-8B63-AC42-98DA-C5B47D00D2F6}"/>
              </a:ext>
            </a:extLst>
          </p:cNvPr>
          <p:cNvPicPr>
            <a:picLocks noChangeAspect="1"/>
          </p:cNvPicPr>
          <p:nvPr/>
        </p:nvPicPr>
        <p:blipFill>
          <a:blip r:embed="rId5"/>
          <a:stretch>
            <a:fillRect/>
          </a:stretch>
        </p:blipFill>
        <p:spPr>
          <a:xfrm>
            <a:off x="4009146" y="4057517"/>
            <a:ext cx="3551298" cy="2286776"/>
          </a:xfrm>
          <a:prstGeom prst="rect">
            <a:avLst/>
          </a:prstGeom>
        </p:spPr>
      </p:pic>
      <p:pic>
        <p:nvPicPr>
          <p:cNvPr id="8" name="Picture 7">
            <a:extLst>
              <a:ext uri="{FF2B5EF4-FFF2-40B4-BE49-F238E27FC236}">
                <a16:creationId xmlns:a16="http://schemas.microsoft.com/office/drawing/2014/main" id="{EA3BCFF1-C449-A548-8984-EB122414DEBC}"/>
              </a:ext>
            </a:extLst>
          </p:cNvPr>
          <p:cNvPicPr>
            <a:picLocks noChangeAspect="1"/>
          </p:cNvPicPr>
          <p:nvPr/>
        </p:nvPicPr>
        <p:blipFill>
          <a:blip r:embed="rId6"/>
          <a:stretch>
            <a:fillRect/>
          </a:stretch>
        </p:blipFill>
        <p:spPr>
          <a:xfrm>
            <a:off x="7823099" y="4057517"/>
            <a:ext cx="3384401" cy="2208903"/>
          </a:xfrm>
          <a:prstGeom prst="rect">
            <a:avLst/>
          </a:prstGeom>
        </p:spPr>
      </p:pic>
      <p:pic>
        <p:nvPicPr>
          <p:cNvPr id="9" name="Picture 8">
            <a:extLst>
              <a:ext uri="{FF2B5EF4-FFF2-40B4-BE49-F238E27FC236}">
                <a16:creationId xmlns:a16="http://schemas.microsoft.com/office/drawing/2014/main" id="{BAFB7312-E98F-934E-A433-295759A8CEA8}"/>
              </a:ext>
            </a:extLst>
          </p:cNvPr>
          <p:cNvPicPr>
            <a:picLocks noChangeAspect="1"/>
          </p:cNvPicPr>
          <p:nvPr/>
        </p:nvPicPr>
        <p:blipFill>
          <a:blip r:embed="rId7"/>
          <a:stretch>
            <a:fillRect/>
          </a:stretch>
        </p:blipFill>
        <p:spPr>
          <a:xfrm>
            <a:off x="5490278" y="639240"/>
            <a:ext cx="5670566" cy="3248919"/>
          </a:xfrm>
          <a:prstGeom prst="rect">
            <a:avLst/>
          </a:prstGeom>
        </p:spPr>
      </p:pic>
    </p:spTree>
    <p:extLst>
      <p:ext uri="{BB962C8B-B14F-4D97-AF65-F5344CB8AC3E}">
        <p14:creationId xmlns:p14="http://schemas.microsoft.com/office/powerpoint/2010/main" val="29816383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87E5A3-E879-9449-AE3C-3BD7F82A4C1D}"/>
              </a:ext>
            </a:extLst>
          </p:cNvPr>
          <p:cNvSpPr>
            <a:spLocks noGrp="1"/>
          </p:cNvSpPr>
          <p:nvPr>
            <p:ph type="sldNum" sz="quarter" idx="10"/>
          </p:nvPr>
        </p:nvSpPr>
        <p:spPr/>
        <p:txBody>
          <a:bodyPr/>
          <a:lstStyle/>
          <a:p>
            <a:fld id="{0B697520-7808-4021-A9CE-950A068AF1D3}" type="slidenum">
              <a:rPr lang="it-IT" altLang="it-IT" smtClean="0"/>
              <a:pPr/>
              <a:t>22</a:t>
            </a:fld>
            <a:endParaRPr lang="it-IT" altLang="it-IT"/>
          </a:p>
        </p:txBody>
      </p:sp>
      <p:pic>
        <p:nvPicPr>
          <p:cNvPr id="5" name="IMG_8144" descr="IMG_8144">
            <a:hlinkClick r:id="" action="ppaction://media"/>
            <a:extLst>
              <a:ext uri="{FF2B5EF4-FFF2-40B4-BE49-F238E27FC236}">
                <a16:creationId xmlns:a16="http://schemas.microsoft.com/office/drawing/2014/main" id="{8CBC4E65-7139-DF4A-83DA-D1DB23C7A93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696348" y="372792"/>
            <a:ext cx="4267200" cy="5080000"/>
          </a:xfrm>
          <a:prstGeom prst="rect">
            <a:avLst/>
          </a:prstGeom>
        </p:spPr>
      </p:pic>
      <p:pic>
        <p:nvPicPr>
          <p:cNvPr id="6" name="1401-07-08 12.25.08" descr="1401-07-08 12.25.08">
            <a:hlinkClick r:id="" action="ppaction://media"/>
            <a:extLst>
              <a:ext uri="{FF2B5EF4-FFF2-40B4-BE49-F238E27FC236}">
                <a16:creationId xmlns:a16="http://schemas.microsoft.com/office/drawing/2014/main" id="{F0020FB8-7D7A-0544-A9F9-C72AF69F2B75}"/>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274193" y="1621631"/>
            <a:ext cx="5759006" cy="3236912"/>
          </a:xfrm>
          <a:prstGeom prst="rect">
            <a:avLst/>
          </a:prstGeom>
        </p:spPr>
      </p:pic>
      <p:sp>
        <p:nvSpPr>
          <p:cNvPr id="2" name="TextBox 1">
            <a:extLst>
              <a:ext uri="{FF2B5EF4-FFF2-40B4-BE49-F238E27FC236}">
                <a16:creationId xmlns:a16="http://schemas.microsoft.com/office/drawing/2014/main" id="{C920081C-3734-374A-B595-BCE0C60B3A2D}"/>
              </a:ext>
            </a:extLst>
          </p:cNvPr>
          <p:cNvSpPr txBox="1"/>
          <p:nvPr/>
        </p:nvSpPr>
        <p:spPr>
          <a:xfrm>
            <a:off x="303611" y="287759"/>
            <a:ext cx="3692036" cy="584775"/>
          </a:xfrm>
          <a:prstGeom prst="rect">
            <a:avLst/>
          </a:prstGeom>
          <a:noFill/>
        </p:spPr>
        <p:txBody>
          <a:bodyPr wrap="none" rtlCol="0">
            <a:spAutoFit/>
          </a:bodyPr>
          <a:lstStyle/>
          <a:p>
            <a:r>
              <a:rPr lang="en-IR" sz="3200" dirty="0"/>
              <a:t>Little Personal Lab!</a:t>
            </a:r>
          </a:p>
        </p:txBody>
      </p:sp>
    </p:spTree>
    <p:extLst>
      <p:ext uri="{BB962C8B-B14F-4D97-AF65-F5344CB8AC3E}">
        <p14:creationId xmlns:p14="http://schemas.microsoft.com/office/powerpoint/2010/main" val="3836723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0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7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GB" altLang="it-IT" sz="3600" dirty="0">
                <a:solidFill>
                  <a:schemeClr val="tx1"/>
                </a:solidFill>
              </a:rPr>
              <a:t>Conclusions</a:t>
            </a:r>
          </a:p>
        </p:txBody>
      </p:sp>
      <p:sp>
        <p:nvSpPr>
          <p:cNvPr id="24579" name="Rectangle 3"/>
          <p:cNvSpPr>
            <a:spLocks noGrp="1" noChangeArrowheads="1"/>
          </p:cNvSpPr>
          <p:nvPr>
            <p:ph idx="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2866" tIns="51433" rIns="102866" bIns="51433" numCol="1" anchor="t" anchorCtr="0" compatLnSpc="1">
            <a:prstTxWarp prst="textNoShape">
              <a:avLst/>
            </a:prstTxWarp>
          </a:bodyPr>
          <a:lstStyle/>
          <a:p>
            <a:pPr marL="342900" indent="-342900" defTabSz="914400">
              <a:buFont typeface="Arial" panose="020B0604020202020204" pitchFamily="34" charset="0"/>
              <a:buChar char="•"/>
            </a:pPr>
            <a:r>
              <a:rPr lang="en-GB" altLang="it-IT" sz="2400" dirty="0"/>
              <a:t>Learning through the Real World problems makes the student ready for the Real World problems of the Future</a:t>
            </a:r>
          </a:p>
          <a:p>
            <a:pPr marL="342900" indent="-342900" defTabSz="914400">
              <a:buFont typeface="Arial" panose="020B0604020202020204" pitchFamily="34" charset="0"/>
              <a:buChar char="•"/>
            </a:pPr>
            <a:r>
              <a:rPr lang="en-GB" altLang="it-IT" sz="2400" dirty="0"/>
              <a:t>On-line learning though Real World examples makes the students enthusiastic to the course</a:t>
            </a:r>
          </a:p>
          <a:p>
            <a:pPr marL="342900" indent="-342900" defTabSz="914400">
              <a:buFont typeface="Arial" panose="020B0604020202020204" pitchFamily="34" charset="0"/>
              <a:buChar char="•"/>
            </a:pPr>
            <a:r>
              <a:rPr lang="en-GB" altLang="it-IT" sz="2400" dirty="0"/>
              <a:t>In engineering courses examples coming directly from the industry are more acceptable from students side</a:t>
            </a:r>
          </a:p>
          <a:p>
            <a:pPr marL="342900" indent="-342900" defTabSz="914400">
              <a:buFont typeface="Arial" panose="020B0604020202020204" pitchFamily="34" charset="0"/>
              <a:buChar char="•"/>
            </a:pPr>
            <a:r>
              <a:rPr lang="en-GB" altLang="it-IT" sz="2400" dirty="0"/>
              <a:t>Due to the limitation of students for presence in laboratories during on-line learning, the idea of “</a:t>
            </a:r>
            <a:r>
              <a:rPr lang="en-GB" altLang="it-IT" sz="2400" dirty="0">
                <a:solidFill>
                  <a:srgbClr val="0070C0"/>
                </a:solidFill>
              </a:rPr>
              <a:t>little personal lab</a:t>
            </a:r>
            <a:r>
              <a:rPr lang="en-GB" altLang="it-IT" sz="2400" dirty="0"/>
              <a:t>” that could be set up by little monies can help to push the students toward the experiments</a:t>
            </a:r>
          </a:p>
          <a:p>
            <a:pPr marL="342900" indent="-342900" defTabSz="914400">
              <a:buFont typeface="Arial" panose="020B0604020202020204" pitchFamily="34" charset="0"/>
              <a:buChar char="•"/>
            </a:pPr>
            <a:endParaRPr lang="en-GB" altLang="it-IT" sz="2400" dirty="0"/>
          </a:p>
        </p:txBody>
      </p:sp>
      <p:sp>
        <p:nvSpPr>
          <p:cNvPr id="4" name="Slide Number Placeholder 3"/>
          <p:cNvSpPr>
            <a:spLocks noGrp="1"/>
          </p:cNvSpPr>
          <p:nvPr>
            <p:ph type="sldNum" sz="quarter" idx="10"/>
          </p:nvPr>
        </p:nvSpPr>
        <p:spPr/>
        <p:txBody>
          <a:bodyPr/>
          <a:lstStyle/>
          <a:p>
            <a:fld id="{946E96FD-6D64-4BCE-B35D-B58ED5E264C6}" type="slidenum">
              <a:rPr lang="it-IT" altLang="it-IT"/>
              <a:pPr/>
              <a:t>23</a:t>
            </a:fld>
            <a:endParaRPr lang="it-IT" altLang="it-IT"/>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943518" y="373137"/>
            <a:ext cx="9929294" cy="1080029"/>
          </a:xfrm>
        </p:spPr>
        <p:txBody>
          <a:bodyPr/>
          <a:lstStyle/>
          <a:p>
            <a:pPr>
              <a:spcBef>
                <a:spcPts val="600"/>
              </a:spcBef>
            </a:pPr>
            <a:r>
              <a:rPr lang="en-GB" altLang="it-IT" sz="3600" dirty="0"/>
              <a:t>The real-world problems in Measurement Engineering?</a:t>
            </a:r>
          </a:p>
        </p:txBody>
      </p:sp>
      <p:sp>
        <p:nvSpPr>
          <p:cNvPr id="2" name="Segnaposto contenuto 1"/>
          <p:cNvSpPr>
            <a:spLocks noGrp="1"/>
          </p:cNvSpPr>
          <p:nvPr>
            <p:ph idx="1"/>
          </p:nvPr>
        </p:nvSpPr>
        <p:spPr>
          <a:xfrm>
            <a:off x="1094322" y="2177440"/>
            <a:ext cx="9505056" cy="3366903"/>
          </a:xfrm>
        </p:spPr>
        <p:txBody>
          <a:bodyPr/>
          <a:lstStyle/>
          <a:p>
            <a:pPr>
              <a:lnSpc>
                <a:spcPct val="150000"/>
              </a:lnSpc>
            </a:pPr>
            <a:r>
              <a:rPr lang="en-GB" altLang="it-IT" sz="2400" dirty="0">
                <a:solidFill>
                  <a:srgbClr val="0070C0"/>
                </a:solidFill>
              </a:rPr>
              <a:t>Measurement in Industry</a:t>
            </a:r>
          </a:p>
          <a:p>
            <a:pPr lvl="1">
              <a:lnSpc>
                <a:spcPct val="150000"/>
              </a:lnSpc>
            </a:pPr>
            <a:r>
              <a:rPr lang="en-GB" altLang="it-IT" sz="2000" dirty="0"/>
              <a:t> Simple in preview but complicated in implementation</a:t>
            </a:r>
          </a:p>
          <a:p>
            <a:pPr lvl="1">
              <a:lnSpc>
                <a:spcPct val="150000"/>
              </a:lnSpc>
            </a:pPr>
            <a:r>
              <a:rPr lang="en-GB" altLang="it-IT" sz="2000" dirty="0"/>
              <a:t>High level of experience needed to face measurement problems</a:t>
            </a:r>
          </a:p>
          <a:p>
            <a:pPr lvl="1">
              <a:lnSpc>
                <a:spcPct val="150000"/>
              </a:lnSpc>
            </a:pPr>
            <a:r>
              <a:rPr lang="en-GB" altLang="it-IT" sz="2000" dirty="0"/>
              <a:t>Hard to transfer the experience to the young people</a:t>
            </a:r>
          </a:p>
          <a:p>
            <a:pPr lvl="1">
              <a:lnSpc>
                <a:spcPct val="150000"/>
              </a:lnSpc>
            </a:pPr>
            <a:r>
              <a:rPr lang="en-GB" altLang="it-IT" sz="2000" dirty="0"/>
              <a:t>Laboratory experiences are not enough</a:t>
            </a:r>
          </a:p>
          <a:p>
            <a:pPr>
              <a:lnSpc>
                <a:spcPct val="150000"/>
              </a:lnSpc>
            </a:pPr>
            <a:endParaRPr lang="en-GB" altLang="it-IT" sz="2400" dirty="0"/>
          </a:p>
          <a:p>
            <a:pPr>
              <a:lnSpc>
                <a:spcPct val="150000"/>
              </a:lnSpc>
            </a:pPr>
            <a:endParaRPr lang="it-IT" sz="2400" dirty="0"/>
          </a:p>
        </p:txBody>
      </p:sp>
      <p:sp>
        <p:nvSpPr>
          <p:cNvPr id="4" name="Slide Number Placeholder 3"/>
          <p:cNvSpPr>
            <a:spLocks noGrp="1"/>
          </p:cNvSpPr>
          <p:nvPr>
            <p:ph type="sldNum" sz="quarter" idx="10"/>
          </p:nvPr>
        </p:nvSpPr>
        <p:spPr/>
        <p:txBody>
          <a:bodyPr/>
          <a:lstStyle/>
          <a:p>
            <a:fld id="{616A675A-D075-40F0-825B-2C7A92A355BC}" type="slidenum">
              <a:rPr lang="it-IT" altLang="it-IT"/>
              <a:pPr/>
              <a:t>3</a:t>
            </a:fld>
            <a:endParaRPr lang="it-IT" altLang="it-IT"/>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C6422DA0-3D3B-B14B-96AA-AA95F1D41520}"/>
              </a:ext>
            </a:extLst>
          </p:cNvPr>
          <p:cNvSpPr>
            <a:spLocks noGrp="1" noChangeArrowheads="1"/>
          </p:cNvSpPr>
          <p:nvPr>
            <p:ph type="title"/>
          </p:nvPr>
        </p:nvSpPr>
        <p:spPr>
          <a:xfrm>
            <a:off x="575668" y="109503"/>
            <a:ext cx="7629207" cy="504014"/>
          </a:xfrm>
        </p:spPr>
        <p:txBody>
          <a:bodyPr>
            <a:normAutofit fontScale="90000"/>
          </a:bodyPr>
          <a:lstStyle/>
          <a:p>
            <a:pPr>
              <a:defRPr/>
            </a:pPr>
            <a:r>
              <a:rPr lang="en-US" dirty="0"/>
              <a:t>Advanced Instrumentation Course Coverage</a:t>
            </a:r>
          </a:p>
        </p:txBody>
      </p:sp>
      <p:pic>
        <p:nvPicPr>
          <p:cNvPr id="10242" name="Picture 4">
            <a:extLst>
              <a:ext uri="{FF2B5EF4-FFF2-40B4-BE49-F238E27FC236}">
                <a16:creationId xmlns:a16="http://schemas.microsoft.com/office/drawing/2014/main" id="{CE0ED247-AF11-9E4C-9527-7922FCB5F2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2131" y="654017"/>
            <a:ext cx="8406227" cy="3852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5">
            <a:extLst>
              <a:ext uri="{FF2B5EF4-FFF2-40B4-BE49-F238E27FC236}">
                <a16:creationId xmlns:a16="http://schemas.microsoft.com/office/drawing/2014/main" id="{81D3EECE-F35B-944E-A449-DD824C97AD4E}"/>
              </a:ext>
            </a:extLst>
          </p:cNvPr>
          <p:cNvSpPr txBox="1">
            <a:spLocks noChangeArrowheads="1"/>
          </p:cNvSpPr>
          <p:nvPr/>
        </p:nvSpPr>
        <p:spPr bwMode="auto">
          <a:xfrm>
            <a:off x="9160240" y="445370"/>
            <a:ext cx="2263761" cy="208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IR" sz="756" dirty="0" err="1"/>
              <a:t>CompactRIO</a:t>
            </a:r>
            <a:r>
              <a:rPr lang="en-US" altLang="en-IR" sz="756" dirty="0"/>
              <a:t> Data Flow Diagram, courtesy of NI</a:t>
            </a:r>
          </a:p>
        </p:txBody>
      </p:sp>
      <p:sp>
        <p:nvSpPr>
          <p:cNvPr id="2" name="Left Brace 1">
            <a:extLst>
              <a:ext uri="{FF2B5EF4-FFF2-40B4-BE49-F238E27FC236}">
                <a16:creationId xmlns:a16="http://schemas.microsoft.com/office/drawing/2014/main" id="{C1F78BBF-AEDE-0941-9152-C6B815294F20}"/>
              </a:ext>
            </a:extLst>
          </p:cNvPr>
          <p:cNvSpPr>
            <a:spLocks/>
          </p:cNvSpPr>
          <p:nvPr/>
        </p:nvSpPr>
        <p:spPr bwMode="auto">
          <a:xfrm rot="16200000">
            <a:off x="3990947" y="4260865"/>
            <a:ext cx="271507" cy="1089029"/>
          </a:xfrm>
          <a:prstGeom prst="leftBrace">
            <a:avLst>
              <a:gd name="adj1" fmla="val 8338"/>
              <a:gd name="adj2" fmla="val 50000"/>
            </a:avLst>
          </a:prstGeom>
          <a:noFill/>
          <a:ln w="25400">
            <a:solidFill>
              <a:srgbClr val="FF0000"/>
            </a:solidFill>
            <a:round/>
            <a:headEnd/>
            <a:tailEnd/>
          </a:ln>
          <a:effectLst>
            <a:outerShdw blurRad="40000" dist="20000" dir="5400000" rotWithShape="0">
              <a:srgbClr val="808080">
                <a:alpha val="37999"/>
              </a:srgbClr>
            </a:outerShdw>
          </a:effec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20000"/>
              </a:spcBef>
              <a:defRPr/>
            </a:pPr>
            <a:endParaRPr lang="en-US" altLang="en-IR" sz="2268">
              <a:latin typeface="Calibri" panose="020F0502020204030204" pitchFamily="34" charset="0"/>
            </a:endParaRPr>
          </a:p>
        </p:txBody>
      </p:sp>
      <p:sp>
        <p:nvSpPr>
          <p:cNvPr id="7" name="Left Brace 6">
            <a:extLst>
              <a:ext uri="{FF2B5EF4-FFF2-40B4-BE49-F238E27FC236}">
                <a16:creationId xmlns:a16="http://schemas.microsoft.com/office/drawing/2014/main" id="{D837C0C0-D246-6644-AF1A-F7C8F9DBA1A5}"/>
              </a:ext>
            </a:extLst>
          </p:cNvPr>
          <p:cNvSpPr>
            <a:spLocks/>
          </p:cNvSpPr>
          <p:nvPr/>
        </p:nvSpPr>
        <p:spPr bwMode="auto">
          <a:xfrm rot="16200000">
            <a:off x="2187898" y="4022359"/>
            <a:ext cx="273007" cy="1429538"/>
          </a:xfrm>
          <a:prstGeom prst="leftBrace">
            <a:avLst>
              <a:gd name="adj1" fmla="val 8339"/>
              <a:gd name="adj2" fmla="val 50000"/>
            </a:avLst>
          </a:prstGeom>
          <a:noFill/>
          <a:ln w="25400">
            <a:solidFill>
              <a:srgbClr val="FF0000"/>
            </a:solidFill>
            <a:round/>
            <a:headEnd/>
            <a:tailEnd/>
          </a:ln>
          <a:effectLst>
            <a:outerShdw blurRad="40000" dist="20000" dir="5400000" rotWithShape="0">
              <a:srgbClr val="808080">
                <a:alpha val="37999"/>
              </a:srgbClr>
            </a:outerShdw>
          </a:effec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20000"/>
              </a:spcBef>
              <a:defRPr/>
            </a:pPr>
            <a:endParaRPr lang="en-US" altLang="en-IR" sz="2268">
              <a:latin typeface="Calibri" panose="020F0502020204030204" pitchFamily="34" charset="0"/>
            </a:endParaRPr>
          </a:p>
        </p:txBody>
      </p:sp>
      <p:sp>
        <p:nvSpPr>
          <p:cNvPr id="3" name="TextBox 2">
            <a:extLst>
              <a:ext uri="{FF2B5EF4-FFF2-40B4-BE49-F238E27FC236}">
                <a16:creationId xmlns:a16="http://schemas.microsoft.com/office/drawing/2014/main" id="{501A1104-B179-924B-AE2A-64EB7DDFE733}"/>
              </a:ext>
            </a:extLst>
          </p:cNvPr>
          <p:cNvSpPr txBox="1"/>
          <p:nvPr/>
        </p:nvSpPr>
        <p:spPr>
          <a:xfrm>
            <a:off x="1295748" y="4981635"/>
            <a:ext cx="1810925" cy="325025"/>
          </a:xfrm>
          <a:prstGeom prst="rect">
            <a:avLst/>
          </a:prstGeom>
          <a:solidFill>
            <a:schemeClr val="accent5">
              <a:lumMod val="75000"/>
            </a:schemeClr>
          </a:solidFill>
        </p:spPr>
        <p:txBody>
          <a:bodyPr wrap="square">
            <a:spAutoFit/>
          </a:bodyPr>
          <a:lstStyle/>
          <a:p>
            <a:pPr algn="ctr">
              <a:spcBef>
                <a:spcPct val="20000"/>
              </a:spcBef>
              <a:defRPr/>
            </a:pPr>
            <a:r>
              <a:rPr lang="en-US" sz="1512" dirty="0">
                <a:latin typeface="+mn-lt"/>
                <a:ea typeface="ＭＳ Ｐゴシック" charset="0"/>
                <a:cs typeface="ＭＳ Ｐゴシック" charset="0"/>
              </a:rPr>
              <a:t>Real-time Control</a:t>
            </a:r>
          </a:p>
        </p:txBody>
      </p:sp>
      <p:sp>
        <p:nvSpPr>
          <p:cNvPr id="9" name="TextBox 8">
            <a:extLst>
              <a:ext uri="{FF2B5EF4-FFF2-40B4-BE49-F238E27FC236}">
                <a16:creationId xmlns:a16="http://schemas.microsoft.com/office/drawing/2014/main" id="{C061CD93-1DAE-D448-B157-C701E96E9C92}"/>
              </a:ext>
            </a:extLst>
          </p:cNvPr>
          <p:cNvSpPr txBox="1"/>
          <p:nvPr/>
        </p:nvSpPr>
        <p:spPr>
          <a:xfrm>
            <a:off x="1542130" y="5370145"/>
            <a:ext cx="1564543" cy="325025"/>
          </a:xfrm>
          <a:prstGeom prst="rect">
            <a:avLst/>
          </a:prstGeom>
          <a:solidFill>
            <a:schemeClr val="accent5">
              <a:lumMod val="75000"/>
            </a:schemeClr>
          </a:solidFill>
        </p:spPr>
        <p:txBody>
          <a:bodyPr>
            <a:spAutoFit/>
          </a:bodyPr>
          <a:lstStyle/>
          <a:p>
            <a:pPr algn="ctr">
              <a:spcBef>
                <a:spcPct val="20000"/>
              </a:spcBef>
              <a:defRPr/>
            </a:pPr>
            <a:r>
              <a:rPr lang="en-US" sz="1512" dirty="0">
                <a:latin typeface="+mn-lt"/>
                <a:ea typeface="ＭＳ Ｐゴシック" charset="0"/>
                <a:cs typeface="ＭＳ Ｐゴシック" charset="0"/>
              </a:rPr>
              <a:t>Microprocessors</a:t>
            </a:r>
          </a:p>
        </p:txBody>
      </p:sp>
      <p:sp>
        <p:nvSpPr>
          <p:cNvPr id="10" name="TextBox 9">
            <a:extLst>
              <a:ext uri="{FF2B5EF4-FFF2-40B4-BE49-F238E27FC236}">
                <a16:creationId xmlns:a16="http://schemas.microsoft.com/office/drawing/2014/main" id="{75BD3AF3-53BE-1C48-B032-9B143AF44456}"/>
              </a:ext>
            </a:extLst>
          </p:cNvPr>
          <p:cNvSpPr txBox="1"/>
          <p:nvPr/>
        </p:nvSpPr>
        <p:spPr>
          <a:xfrm>
            <a:off x="3174174" y="5008635"/>
            <a:ext cx="1497040" cy="325025"/>
          </a:xfrm>
          <a:prstGeom prst="rect">
            <a:avLst/>
          </a:prstGeom>
          <a:solidFill>
            <a:schemeClr val="accent5">
              <a:lumMod val="75000"/>
            </a:schemeClr>
          </a:solidFill>
        </p:spPr>
        <p:txBody>
          <a:bodyPr wrap="square">
            <a:spAutoFit/>
          </a:bodyPr>
          <a:lstStyle/>
          <a:p>
            <a:pPr algn="ctr">
              <a:spcBef>
                <a:spcPct val="20000"/>
              </a:spcBef>
              <a:defRPr/>
            </a:pPr>
            <a:r>
              <a:rPr lang="en-US" sz="1512" dirty="0">
                <a:latin typeface="+mn-lt"/>
                <a:ea typeface="ＭＳ Ｐゴシック" charset="0"/>
                <a:cs typeface="ＭＳ Ｐゴシック" charset="0"/>
              </a:rPr>
              <a:t>Digital Design</a:t>
            </a:r>
          </a:p>
        </p:txBody>
      </p:sp>
      <p:sp>
        <p:nvSpPr>
          <p:cNvPr id="11" name="TextBox 10">
            <a:extLst>
              <a:ext uri="{FF2B5EF4-FFF2-40B4-BE49-F238E27FC236}">
                <a16:creationId xmlns:a16="http://schemas.microsoft.com/office/drawing/2014/main" id="{C42FCB50-4E0D-2C41-A1DA-1B0C55CA80D7}"/>
              </a:ext>
            </a:extLst>
          </p:cNvPr>
          <p:cNvSpPr txBox="1"/>
          <p:nvPr/>
        </p:nvSpPr>
        <p:spPr>
          <a:xfrm>
            <a:off x="3310679" y="5416647"/>
            <a:ext cx="1350036" cy="557717"/>
          </a:xfrm>
          <a:prstGeom prst="rect">
            <a:avLst/>
          </a:prstGeom>
          <a:solidFill>
            <a:schemeClr val="accent5">
              <a:lumMod val="75000"/>
            </a:schemeClr>
          </a:solidFill>
        </p:spPr>
        <p:txBody>
          <a:bodyPr>
            <a:spAutoFit/>
          </a:bodyPr>
          <a:lstStyle/>
          <a:p>
            <a:pPr algn="ctr">
              <a:spcBef>
                <a:spcPct val="20000"/>
              </a:spcBef>
              <a:defRPr/>
            </a:pPr>
            <a:r>
              <a:rPr lang="en-US" sz="1512" dirty="0">
                <a:latin typeface="+mn-lt"/>
                <a:ea typeface="ＭＳ Ｐゴシック" charset="0"/>
                <a:cs typeface="ＭＳ Ｐゴシック" charset="0"/>
              </a:rPr>
              <a:t>FPGA/VHDL/Verilog</a:t>
            </a:r>
          </a:p>
        </p:txBody>
      </p:sp>
      <p:sp>
        <p:nvSpPr>
          <p:cNvPr id="12" name="Left Brace 11">
            <a:extLst>
              <a:ext uri="{FF2B5EF4-FFF2-40B4-BE49-F238E27FC236}">
                <a16:creationId xmlns:a16="http://schemas.microsoft.com/office/drawing/2014/main" id="{C41D57CB-4EFD-C647-84C7-FD75491BB2D6}"/>
              </a:ext>
            </a:extLst>
          </p:cNvPr>
          <p:cNvSpPr>
            <a:spLocks/>
          </p:cNvSpPr>
          <p:nvPr/>
        </p:nvSpPr>
        <p:spPr bwMode="auto">
          <a:xfrm rot="16200000">
            <a:off x="6304759" y="2355063"/>
            <a:ext cx="408011" cy="4764129"/>
          </a:xfrm>
          <a:prstGeom prst="leftBrace">
            <a:avLst>
              <a:gd name="adj1" fmla="val 8325"/>
              <a:gd name="adj2" fmla="val 50000"/>
            </a:avLst>
          </a:prstGeom>
          <a:noFill/>
          <a:ln w="25400">
            <a:solidFill>
              <a:srgbClr val="FF0000"/>
            </a:solidFill>
            <a:round/>
            <a:headEnd/>
            <a:tailEnd/>
          </a:ln>
          <a:effectLst>
            <a:outerShdw blurRad="40000" dist="20000" dir="5400000" rotWithShape="0">
              <a:srgbClr val="808080">
                <a:alpha val="37999"/>
              </a:srgbClr>
            </a:outerShdw>
          </a:effec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20000"/>
              </a:spcBef>
              <a:defRPr/>
            </a:pPr>
            <a:endParaRPr lang="en-US" altLang="en-IR" sz="2268">
              <a:latin typeface="Calibri" panose="020F0502020204030204" pitchFamily="34" charset="0"/>
            </a:endParaRPr>
          </a:p>
        </p:txBody>
      </p:sp>
      <p:sp>
        <p:nvSpPr>
          <p:cNvPr id="13" name="TextBox 12">
            <a:extLst>
              <a:ext uri="{FF2B5EF4-FFF2-40B4-BE49-F238E27FC236}">
                <a16:creationId xmlns:a16="http://schemas.microsoft.com/office/drawing/2014/main" id="{DEFDD3D3-607E-BC46-853E-1606EED040E5}"/>
              </a:ext>
            </a:extLst>
          </p:cNvPr>
          <p:cNvSpPr txBox="1"/>
          <p:nvPr/>
        </p:nvSpPr>
        <p:spPr>
          <a:xfrm>
            <a:off x="6100754" y="5077638"/>
            <a:ext cx="1497040" cy="790409"/>
          </a:xfrm>
          <a:prstGeom prst="rect">
            <a:avLst/>
          </a:prstGeom>
          <a:solidFill>
            <a:schemeClr val="accent5">
              <a:lumMod val="75000"/>
            </a:schemeClr>
          </a:solidFill>
        </p:spPr>
        <p:txBody>
          <a:bodyPr>
            <a:spAutoFit/>
          </a:bodyPr>
          <a:lstStyle/>
          <a:p>
            <a:pPr algn="ctr">
              <a:spcBef>
                <a:spcPct val="20000"/>
              </a:spcBef>
              <a:defRPr/>
            </a:pPr>
            <a:r>
              <a:rPr lang="en-US" sz="1512" dirty="0">
                <a:solidFill>
                  <a:srgbClr val="FFFF00"/>
                </a:solidFill>
                <a:latin typeface="+mn-lt"/>
                <a:ea typeface="ＭＳ Ｐゴシック" charset="0"/>
                <a:cs typeface="ＭＳ Ｐゴシック" charset="0"/>
              </a:rPr>
              <a:t>Advanced Instrumentation</a:t>
            </a:r>
          </a:p>
        </p:txBody>
      </p:sp>
      <p:sp>
        <p:nvSpPr>
          <p:cNvPr id="14" name="Left Brace 13">
            <a:extLst>
              <a:ext uri="{FF2B5EF4-FFF2-40B4-BE49-F238E27FC236}">
                <a16:creationId xmlns:a16="http://schemas.microsoft.com/office/drawing/2014/main" id="{FE841775-D116-4B4B-A0A4-22DC7D3FC91D}"/>
              </a:ext>
            </a:extLst>
          </p:cNvPr>
          <p:cNvSpPr>
            <a:spLocks/>
          </p:cNvSpPr>
          <p:nvPr/>
        </p:nvSpPr>
        <p:spPr bwMode="auto">
          <a:xfrm rot="16200000">
            <a:off x="8221061" y="3600847"/>
            <a:ext cx="180005" cy="2653572"/>
          </a:xfrm>
          <a:prstGeom prst="leftBrace">
            <a:avLst>
              <a:gd name="adj1" fmla="val 8395"/>
              <a:gd name="adj2" fmla="val 50000"/>
            </a:avLst>
          </a:prstGeom>
          <a:noFill/>
          <a:ln w="25400">
            <a:solidFill>
              <a:srgbClr val="FF0000"/>
            </a:solidFill>
            <a:round/>
            <a:headEnd/>
            <a:tailEnd/>
          </a:ln>
          <a:effectLst>
            <a:outerShdw blurRad="40000" dist="20000" dir="5400000" rotWithShape="0">
              <a:srgbClr val="808080">
                <a:alpha val="37999"/>
              </a:srgbClr>
            </a:outerShdw>
          </a:effec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20000"/>
              </a:spcBef>
              <a:defRPr/>
            </a:pPr>
            <a:endParaRPr lang="en-US" altLang="en-IR" sz="2268">
              <a:latin typeface="Calibri" panose="020F0502020204030204" pitchFamily="34" charset="0"/>
            </a:endParaRPr>
          </a:p>
        </p:txBody>
      </p:sp>
      <p:sp>
        <p:nvSpPr>
          <p:cNvPr id="15" name="TextBox 14">
            <a:extLst>
              <a:ext uri="{FF2B5EF4-FFF2-40B4-BE49-F238E27FC236}">
                <a16:creationId xmlns:a16="http://schemas.microsoft.com/office/drawing/2014/main" id="{5CD65C37-CB23-4B40-A88E-5427D3BF76C8}"/>
              </a:ext>
            </a:extLst>
          </p:cNvPr>
          <p:cNvSpPr txBox="1"/>
          <p:nvPr/>
        </p:nvSpPr>
        <p:spPr>
          <a:xfrm>
            <a:off x="7665296" y="5143639"/>
            <a:ext cx="1767356" cy="325025"/>
          </a:xfrm>
          <a:prstGeom prst="rect">
            <a:avLst/>
          </a:prstGeom>
          <a:solidFill>
            <a:schemeClr val="accent5">
              <a:lumMod val="75000"/>
            </a:schemeClr>
          </a:solidFill>
        </p:spPr>
        <p:txBody>
          <a:bodyPr wrap="square">
            <a:spAutoFit/>
          </a:bodyPr>
          <a:lstStyle/>
          <a:p>
            <a:pPr algn="ctr">
              <a:spcBef>
                <a:spcPct val="20000"/>
              </a:spcBef>
              <a:defRPr/>
            </a:pPr>
            <a:r>
              <a:rPr lang="en-US" sz="1512" dirty="0">
                <a:latin typeface="+mn-lt"/>
                <a:ea typeface="ＭＳ Ｐゴシック" charset="0"/>
                <a:cs typeface="ＭＳ Ｐゴシック" charset="0"/>
              </a:rPr>
              <a:t>Instrumentation</a:t>
            </a:r>
          </a:p>
        </p:txBody>
      </p:sp>
      <p:sp>
        <p:nvSpPr>
          <p:cNvPr id="16" name="Left Brace 15">
            <a:extLst>
              <a:ext uri="{FF2B5EF4-FFF2-40B4-BE49-F238E27FC236}">
                <a16:creationId xmlns:a16="http://schemas.microsoft.com/office/drawing/2014/main" id="{A0C88C1A-696B-AB43-9065-AC62B068D46C}"/>
              </a:ext>
            </a:extLst>
          </p:cNvPr>
          <p:cNvSpPr>
            <a:spLocks/>
          </p:cNvSpPr>
          <p:nvPr/>
        </p:nvSpPr>
        <p:spPr bwMode="auto">
          <a:xfrm rot="16200000">
            <a:off x="9382093" y="4557874"/>
            <a:ext cx="241506" cy="1089029"/>
          </a:xfrm>
          <a:prstGeom prst="leftBrace">
            <a:avLst>
              <a:gd name="adj1" fmla="val 8330"/>
              <a:gd name="adj2" fmla="val 50000"/>
            </a:avLst>
          </a:prstGeom>
          <a:noFill/>
          <a:ln w="25400">
            <a:solidFill>
              <a:srgbClr val="FF0000"/>
            </a:solidFill>
            <a:round/>
            <a:headEnd/>
            <a:tailEnd/>
          </a:ln>
          <a:effectLst>
            <a:outerShdw blurRad="40000" dist="20000" dir="5400000" rotWithShape="0">
              <a:srgbClr val="808080">
                <a:alpha val="37999"/>
              </a:srgbClr>
            </a:outerShdw>
          </a:effec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20000"/>
              </a:spcBef>
              <a:defRPr/>
            </a:pPr>
            <a:endParaRPr lang="en-US" altLang="en-IR" sz="2268">
              <a:latin typeface="Calibri" panose="020F0502020204030204" pitchFamily="34" charset="0"/>
            </a:endParaRPr>
          </a:p>
        </p:txBody>
      </p:sp>
      <p:sp>
        <p:nvSpPr>
          <p:cNvPr id="17" name="TextBox 16">
            <a:extLst>
              <a:ext uri="{FF2B5EF4-FFF2-40B4-BE49-F238E27FC236}">
                <a16:creationId xmlns:a16="http://schemas.microsoft.com/office/drawing/2014/main" id="{82C79906-3088-3049-A12C-86A72CA2DF9E}"/>
              </a:ext>
            </a:extLst>
          </p:cNvPr>
          <p:cNvSpPr txBox="1"/>
          <p:nvPr/>
        </p:nvSpPr>
        <p:spPr>
          <a:xfrm>
            <a:off x="8764825" y="5523149"/>
            <a:ext cx="1564543" cy="557717"/>
          </a:xfrm>
          <a:prstGeom prst="rect">
            <a:avLst/>
          </a:prstGeom>
          <a:solidFill>
            <a:schemeClr val="accent5">
              <a:lumMod val="75000"/>
            </a:schemeClr>
          </a:solidFill>
        </p:spPr>
        <p:txBody>
          <a:bodyPr wrap="square">
            <a:spAutoFit/>
          </a:bodyPr>
          <a:lstStyle/>
          <a:p>
            <a:pPr algn="ctr">
              <a:spcBef>
                <a:spcPct val="20000"/>
              </a:spcBef>
              <a:defRPr/>
            </a:pPr>
            <a:r>
              <a:rPr lang="en-US" sz="1512" dirty="0">
                <a:latin typeface="+mn-lt"/>
                <a:ea typeface="ＭＳ Ｐゴシック" charset="0"/>
                <a:cs typeface="ＭＳ Ｐゴシック" charset="0"/>
              </a:rPr>
              <a:t>Electrical Measurement</a:t>
            </a:r>
          </a:p>
        </p:txBody>
      </p:sp>
      <p:sp>
        <p:nvSpPr>
          <p:cNvPr id="18" name="TextBox 17">
            <a:extLst>
              <a:ext uri="{FF2B5EF4-FFF2-40B4-BE49-F238E27FC236}">
                <a16:creationId xmlns:a16="http://schemas.microsoft.com/office/drawing/2014/main" id="{4FA7E4BB-05A1-894F-BCE8-03ADC2F9DC57}"/>
              </a:ext>
            </a:extLst>
          </p:cNvPr>
          <p:cNvSpPr txBox="1"/>
          <p:nvPr/>
        </p:nvSpPr>
        <p:spPr>
          <a:xfrm>
            <a:off x="1542130" y="5757155"/>
            <a:ext cx="1564543" cy="325025"/>
          </a:xfrm>
          <a:prstGeom prst="rect">
            <a:avLst/>
          </a:prstGeom>
          <a:solidFill>
            <a:schemeClr val="accent5">
              <a:lumMod val="75000"/>
            </a:schemeClr>
          </a:solidFill>
        </p:spPr>
        <p:txBody>
          <a:bodyPr>
            <a:spAutoFit/>
          </a:bodyPr>
          <a:lstStyle/>
          <a:p>
            <a:pPr algn="ctr">
              <a:spcBef>
                <a:spcPct val="20000"/>
              </a:spcBef>
              <a:defRPr/>
            </a:pPr>
            <a:r>
              <a:rPr lang="en-US" sz="1512" dirty="0">
                <a:latin typeface="+mn-lt"/>
                <a:ea typeface="ＭＳ Ｐゴシック" charset="0"/>
                <a:cs typeface="ＭＳ Ｐゴシック" charset="0"/>
              </a:rPr>
              <a:t>DSP</a:t>
            </a:r>
          </a:p>
        </p:txBody>
      </p:sp>
      <p:sp>
        <p:nvSpPr>
          <p:cNvPr id="19" name="Left Brace 18">
            <a:extLst>
              <a:ext uri="{FF2B5EF4-FFF2-40B4-BE49-F238E27FC236}">
                <a16:creationId xmlns:a16="http://schemas.microsoft.com/office/drawing/2014/main" id="{A94CB6E0-4372-4441-BDE8-C3158A062245}"/>
              </a:ext>
            </a:extLst>
          </p:cNvPr>
          <p:cNvSpPr>
            <a:spLocks/>
          </p:cNvSpPr>
          <p:nvPr/>
        </p:nvSpPr>
        <p:spPr bwMode="auto">
          <a:xfrm rot="16200000">
            <a:off x="5292982" y="4182863"/>
            <a:ext cx="253506" cy="1497040"/>
          </a:xfrm>
          <a:prstGeom prst="leftBrace">
            <a:avLst>
              <a:gd name="adj1" fmla="val 8338"/>
              <a:gd name="adj2" fmla="val 50000"/>
            </a:avLst>
          </a:prstGeom>
          <a:noFill/>
          <a:ln w="25400">
            <a:solidFill>
              <a:srgbClr val="FF0000"/>
            </a:solidFill>
            <a:round/>
            <a:headEnd/>
            <a:tailEnd/>
          </a:ln>
          <a:effectLst>
            <a:outerShdw blurRad="40000" dist="20000" dir="5400000" rotWithShape="0">
              <a:srgbClr val="808080">
                <a:alpha val="37999"/>
              </a:srgbClr>
            </a:outerShdw>
          </a:effec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rtl="1">
              <a:spcBef>
                <a:spcPct val="20000"/>
              </a:spcBef>
              <a:defRPr/>
            </a:pPr>
            <a:endParaRPr lang="en-US" altLang="en-IR" sz="2268">
              <a:latin typeface="Calibri" panose="020F0502020204030204" pitchFamily="34" charset="0"/>
            </a:endParaRPr>
          </a:p>
        </p:txBody>
      </p:sp>
      <p:sp>
        <p:nvSpPr>
          <p:cNvPr id="20" name="TextBox 19">
            <a:extLst>
              <a:ext uri="{FF2B5EF4-FFF2-40B4-BE49-F238E27FC236}">
                <a16:creationId xmlns:a16="http://schemas.microsoft.com/office/drawing/2014/main" id="{247A74E1-1A4C-5148-BC35-DB0BD0B36C33}"/>
              </a:ext>
            </a:extLst>
          </p:cNvPr>
          <p:cNvSpPr txBox="1"/>
          <p:nvPr/>
        </p:nvSpPr>
        <p:spPr>
          <a:xfrm>
            <a:off x="4944222" y="5145139"/>
            <a:ext cx="1087530" cy="557717"/>
          </a:xfrm>
          <a:prstGeom prst="rect">
            <a:avLst/>
          </a:prstGeom>
          <a:solidFill>
            <a:schemeClr val="accent5">
              <a:lumMod val="75000"/>
            </a:schemeClr>
          </a:solidFill>
        </p:spPr>
        <p:txBody>
          <a:bodyPr>
            <a:spAutoFit/>
          </a:bodyPr>
          <a:lstStyle/>
          <a:p>
            <a:pPr algn="ctr">
              <a:spcBef>
                <a:spcPct val="20000"/>
              </a:spcBef>
              <a:defRPr/>
            </a:pPr>
            <a:r>
              <a:rPr lang="en-US" sz="1512" dirty="0">
                <a:latin typeface="+mn-lt"/>
                <a:ea typeface="ＭＳ Ｐゴシック" charset="0"/>
                <a:cs typeface="ＭＳ Ｐゴシック" charset="0"/>
              </a:rPr>
              <a:t>Digital Control</a:t>
            </a:r>
          </a:p>
        </p:txBody>
      </p:sp>
    </p:spTree>
    <p:extLst>
      <p:ext uri="{BB962C8B-B14F-4D97-AF65-F5344CB8AC3E}">
        <p14:creationId xmlns:p14="http://schemas.microsoft.com/office/powerpoint/2010/main" val="2446660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a:extLst>
              <a:ext uri="{FF2B5EF4-FFF2-40B4-BE49-F238E27FC236}">
                <a16:creationId xmlns:a16="http://schemas.microsoft.com/office/drawing/2014/main" id="{89887CAC-513C-734E-BC4D-A4C126B5F8F3}"/>
              </a:ext>
            </a:extLst>
          </p:cNvPr>
          <p:cNvSpPr>
            <a:spLocks noGrp="1"/>
          </p:cNvSpPr>
          <p:nvPr>
            <p:ph type="title" orient="vert"/>
          </p:nvPr>
        </p:nvSpPr>
        <p:spPr/>
        <p:txBody>
          <a:bodyPr/>
          <a:lstStyle/>
          <a:p>
            <a:pPr algn="l" eaLnBrk="1" hangingPunct="1"/>
            <a:r>
              <a:rPr lang="en-US" altLang="en-IR" dirty="0">
                <a:latin typeface="Calibri" panose="020F0502020204030204" pitchFamily="34" charset="0"/>
                <a:ea typeface="ＭＳ Ｐゴシック" panose="020B0600070205080204" pitchFamily="34" charset="-128"/>
              </a:rPr>
              <a:t>Assessment</a:t>
            </a:r>
          </a:p>
        </p:txBody>
      </p:sp>
      <p:sp>
        <p:nvSpPr>
          <p:cNvPr id="13314" name="Slide Number Placeholder 2">
            <a:extLst>
              <a:ext uri="{FF2B5EF4-FFF2-40B4-BE49-F238E27FC236}">
                <a16:creationId xmlns:a16="http://schemas.microsoft.com/office/drawing/2014/main" id="{5C7F79AC-4749-914F-96D9-C1CEFCD24CD9}"/>
              </a:ext>
            </a:extLst>
          </p:cNvPr>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68">
                <a:solidFill>
                  <a:schemeClr val="tx1"/>
                </a:solidFill>
                <a:latin typeface="Arial" panose="020B0604020202020204" pitchFamily="34" charset="0"/>
                <a:ea typeface="ＭＳ Ｐゴシック" panose="020B0600070205080204" pitchFamily="34" charset="-128"/>
              </a:defRPr>
            </a:lvl1pPr>
            <a:lvl2pPr marL="702013" indent="-270005">
              <a:defRPr sz="2268">
                <a:solidFill>
                  <a:schemeClr val="tx1"/>
                </a:solidFill>
                <a:latin typeface="Arial" panose="020B0604020202020204" pitchFamily="34" charset="0"/>
                <a:ea typeface="ＭＳ Ｐゴシック" panose="020B0600070205080204" pitchFamily="34" charset="-128"/>
              </a:defRPr>
            </a:lvl2pPr>
            <a:lvl3pPr marL="1080021" indent="-216004">
              <a:defRPr sz="2268">
                <a:solidFill>
                  <a:schemeClr val="tx1"/>
                </a:solidFill>
                <a:latin typeface="Arial" panose="020B0604020202020204" pitchFamily="34" charset="0"/>
                <a:ea typeface="ＭＳ Ｐゴシック" panose="020B0600070205080204" pitchFamily="34" charset="-128"/>
              </a:defRPr>
            </a:lvl3pPr>
            <a:lvl4pPr marL="1512029" indent="-216004">
              <a:defRPr sz="2268">
                <a:solidFill>
                  <a:schemeClr val="tx1"/>
                </a:solidFill>
                <a:latin typeface="Arial" panose="020B0604020202020204" pitchFamily="34" charset="0"/>
                <a:ea typeface="ＭＳ Ｐゴシック" panose="020B0600070205080204" pitchFamily="34" charset="-128"/>
              </a:defRPr>
            </a:lvl4pPr>
            <a:lvl5pPr marL="1944037" indent="-216004">
              <a:defRPr sz="2268">
                <a:solidFill>
                  <a:schemeClr val="tx1"/>
                </a:solidFill>
                <a:latin typeface="Arial" panose="020B0604020202020204" pitchFamily="34" charset="0"/>
                <a:ea typeface="ＭＳ Ｐゴシック" panose="020B0600070205080204" pitchFamily="34" charset="-128"/>
              </a:defRPr>
            </a:lvl5pPr>
            <a:lvl6pPr marL="2376046" indent="-216004" eaLnBrk="0" fontAlgn="base" hangingPunct="0">
              <a:spcBef>
                <a:spcPct val="0"/>
              </a:spcBef>
              <a:spcAft>
                <a:spcPct val="0"/>
              </a:spcAft>
              <a:defRPr sz="2268">
                <a:solidFill>
                  <a:schemeClr val="tx1"/>
                </a:solidFill>
                <a:latin typeface="Arial" panose="020B0604020202020204" pitchFamily="34" charset="0"/>
                <a:ea typeface="ＭＳ Ｐゴシック" panose="020B0600070205080204" pitchFamily="34" charset="-128"/>
              </a:defRPr>
            </a:lvl6pPr>
            <a:lvl7pPr marL="2808054" indent="-216004" eaLnBrk="0" fontAlgn="base" hangingPunct="0">
              <a:spcBef>
                <a:spcPct val="0"/>
              </a:spcBef>
              <a:spcAft>
                <a:spcPct val="0"/>
              </a:spcAft>
              <a:defRPr sz="2268">
                <a:solidFill>
                  <a:schemeClr val="tx1"/>
                </a:solidFill>
                <a:latin typeface="Arial" panose="020B0604020202020204" pitchFamily="34" charset="0"/>
                <a:ea typeface="ＭＳ Ｐゴシック" panose="020B0600070205080204" pitchFamily="34" charset="-128"/>
              </a:defRPr>
            </a:lvl7pPr>
            <a:lvl8pPr marL="3240062" indent="-216004" eaLnBrk="0" fontAlgn="base" hangingPunct="0">
              <a:spcBef>
                <a:spcPct val="0"/>
              </a:spcBef>
              <a:spcAft>
                <a:spcPct val="0"/>
              </a:spcAft>
              <a:defRPr sz="2268">
                <a:solidFill>
                  <a:schemeClr val="tx1"/>
                </a:solidFill>
                <a:latin typeface="Arial" panose="020B0604020202020204" pitchFamily="34" charset="0"/>
                <a:ea typeface="ＭＳ Ｐゴシック" panose="020B0600070205080204" pitchFamily="34" charset="-128"/>
              </a:defRPr>
            </a:lvl8pPr>
            <a:lvl9pPr marL="3672070" indent="-216004" eaLnBrk="0" fontAlgn="base" hangingPunct="0">
              <a:spcBef>
                <a:spcPct val="0"/>
              </a:spcBef>
              <a:spcAft>
                <a:spcPct val="0"/>
              </a:spcAft>
              <a:defRPr sz="2268">
                <a:solidFill>
                  <a:schemeClr val="tx1"/>
                </a:solidFill>
                <a:latin typeface="Arial" panose="020B0604020202020204" pitchFamily="34" charset="0"/>
                <a:ea typeface="ＭＳ Ｐゴシック" panose="020B0600070205080204" pitchFamily="34" charset="-128"/>
              </a:defRPr>
            </a:lvl9pPr>
          </a:lstStyle>
          <a:p>
            <a:fld id="{09A3191B-F903-4343-9FE8-7DB0FBD3BB08}" type="slidenum">
              <a:rPr lang="it-IT" altLang="en-IR" sz="945">
                <a:solidFill>
                  <a:srgbClr val="0B2850"/>
                </a:solidFill>
                <a:latin typeface="Calibri" panose="020F0502020204030204" pitchFamily="34" charset="0"/>
              </a:rPr>
              <a:pPr/>
              <a:t>5</a:t>
            </a:fld>
            <a:endParaRPr lang="it-IT" altLang="en-IR" sz="945">
              <a:solidFill>
                <a:srgbClr val="0B2850"/>
              </a:solidFill>
              <a:latin typeface="Calibri" panose="020F0502020204030204" pitchFamily="34" charset="0"/>
            </a:endParaRPr>
          </a:p>
        </p:txBody>
      </p:sp>
      <p:sp>
        <p:nvSpPr>
          <p:cNvPr id="13315" name="Rectangle 4">
            <a:extLst>
              <a:ext uri="{FF2B5EF4-FFF2-40B4-BE49-F238E27FC236}">
                <a16:creationId xmlns:a16="http://schemas.microsoft.com/office/drawing/2014/main" id="{7B089BB2-FF85-D940-BFF1-1390DF95C77C}"/>
              </a:ext>
            </a:extLst>
          </p:cNvPr>
          <p:cNvSpPr>
            <a:spLocks noChangeArrowheads="1"/>
          </p:cNvSpPr>
          <p:nvPr/>
        </p:nvSpPr>
        <p:spPr bwMode="auto">
          <a:xfrm>
            <a:off x="1950141" y="994527"/>
            <a:ext cx="4320117" cy="1279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buFont typeface="Wingdings" pitchFamily="2" charset="2"/>
              <a:buChar char="§"/>
            </a:pPr>
            <a:r>
              <a:rPr lang="en-US" altLang="en-IR" sz="2268" dirty="0">
                <a:latin typeface="Calibri" panose="020F0502020204030204" pitchFamily="34" charset="0"/>
              </a:rPr>
              <a:t>Final examination (50%)</a:t>
            </a:r>
          </a:p>
          <a:p>
            <a:pPr>
              <a:spcBef>
                <a:spcPct val="20000"/>
              </a:spcBef>
              <a:buFont typeface="Wingdings" pitchFamily="2" charset="2"/>
              <a:buChar char="§"/>
            </a:pPr>
            <a:r>
              <a:rPr lang="en-US" altLang="en-IR" sz="2268" dirty="0">
                <a:latin typeface="Calibri" panose="020F0502020204030204" pitchFamily="34" charset="0"/>
              </a:rPr>
              <a:t>Course Project (40%)</a:t>
            </a:r>
          </a:p>
          <a:p>
            <a:pPr>
              <a:spcBef>
                <a:spcPct val="20000"/>
              </a:spcBef>
              <a:buFont typeface="Wingdings" pitchFamily="2" charset="2"/>
              <a:buChar char="§"/>
            </a:pPr>
            <a:r>
              <a:rPr lang="en-US" altLang="en-IR" sz="2268" dirty="0">
                <a:latin typeface="Calibri" panose="020F0502020204030204" pitchFamily="34" charset="0"/>
              </a:rPr>
              <a:t>Quiz/Homework(10%)</a:t>
            </a:r>
          </a:p>
        </p:txBody>
      </p:sp>
      <p:sp>
        <p:nvSpPr>
          <p:cNvPr id="13316" name="TextBox 7">
            <a:extLst>
              <a:ext uri="{FF2B5EF4-FFF2-40B4-BE49-F238E27FC236}">
                <a16:creationId xmlns:a16="http://schemas.microsoft.com/office/drawing/2014/main" id="{EA3FFB4E-FCD0-E34A-89D8-67F435563444}"/>
              </a:ext>
            </a:extLst>
          </p:cNvPr>
          <p:cNvSpPr txBox="1">
            <a:spLocks noChangeArrowheads="1"/>
          </p:cNvSpPr>
          <p:nvPr/>
        </p:nvSpPr>
        <p:spPr bwMode="auto">
          <a:xfrm>
            <a:off x="1950141" y="3946606"/>
            <a:ext cx="7687708" cy="14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IR" sz="2268" dirty="0">
                <a:solidFill>
                  <a:srgbClr val="0000FF"/>
                </a:solidFill>
                <a:latin typeface="Calibri" panose="020F0502020204030204" pitchFamily="34" charset="0"/>
              </a:rPr>
              <a:t>Course Project: </a:t>
            </a:r>
          </a:p>
          <a:p>
            <a:pPr>
              <a:spcBef>
                <a:spcPct val="20000"/>
              </a:spcBef>
              <a:buFontTx/>
              <a:buAutoNum type="arabicPeriod"/>
            </a:pPr>
            <a:r>
              <a:rPr lang="en-US" altLang="en-IR" sz="1890" dirty="0">
                <a:latin typeface="Calibri" panose="020F0502020204030204" pitchFamily="34" charset="0"/>
              </a:rPr>
              <a:t> Select a project in your field of interest (due: </a:t>
            </a:r>
            <a:r>
              <a:rPr lang="en-US" altLang="en-IR" sz="1890" dirty="0">
                <a:solidFill>
                  <a:srgbClr val="FF0000"/>
                </a:solidFill>
                <a:latin typeface="Calibri" panose="020F0502020204030204" pitchFamily="34" charset="0"/>
              </a:rPr>
              <a:t>End of February</a:t>
            </a:r>
            <a:r>
              <a:rPr lang="en-US" altLang="en-IR" sz="1890" dirty="0">
                <a:latin typeface="Calibri" panose="020F0502020204030204" pitchFamily="34" charset="0"/>
              </a:rPr>
              <a:t>) </a:t>
            </a:r>
          </a:p>
          <a:p>
            <a:pPr>
              <a:spcBef>
                <a:spcPct val="20000"/>
              </a:spcBef>
              <a:buFontTx/>
              <a:buAutoNum type="arabicPeriod"/>
            </a:pPr>
            <a:r>
              <a:rPr lang="en-US" altLang="en-IR" sz="1890" dirty="0">
                <a:latin typeface="Calibri" panose="020F0502020204030204" pitchFamily="34" charset="0"/>
              </a:rPr>
              <a:t> Submit the final report including all of the programming files to </a:t>
            </a:r>
            <a:r>
              <a:rPr lang="en-US" altLang="en-IR" sz="1890" dirty="0">
                <a:latin typeface="Calibri" panose="020F0502020204030204" pitchFamily="34" charset="0"/>
                <a:hlinkClick r:id="rId2"/>
              </a:rPr>
              <a:t>mohsen.davoudi@gmail.com</a:t>
            </a:r>
            <a:r>
              <a:rPr lang="en-US" altLang="en-IR" sz="1890" dirty="0">
                <a:latin typeface="Calibri" panose="020F0502020204030204" pitchFamily="34" charset="0"/>
              </a:rPr>
              <a:t>   (due: </a:t>
            </a:r>
            <a:r>
              <a:rPr lang="ar-IQ" altLang="en-IR" sz="1890" dirty="0">
                <a:solidFill>
                  <a:srgbClr val="FF0000"/>
                </a:solidFill>
                <a:latin typeface="Calibri" panose="020F0502020204030204" pitchFamily="34" charset="0"/>
              </a:rPr>
              <a:t>15</a:t>
            </a:r>
            <a:r>
              <a:rPr lang="en-US" altLang="en-IR" sz="1890" dirty="0">
                <a:solidFill>
                  <a:srgbClr val="FF0000"/>
                </a:solidFill>
                <a:latin typeface="Calibri" panose="020F0502020204030204" pitchFamily="34" charset="0"/>
              </a:rPr>
              <a:t> </a:t>
            </a:r>
            <a:r>
              <a:rPr lang="ar-IQ" altLang="en-IR" sz="1890" dirty="0">
                <a:solidFill>
                  <a:srgbClr val="FF0000"/>
                </a:solidFill>
                <a:latin typeface="Calibri" panose="020F0502020204030204" pitchFamily="34" charset="0"/>
              </a:rPr>
              <a:t> </a:t>
            </a:r>
            <a:r>
              <a:rPr lang="en-US" altLang="en-IR" sz="1890" dirty="0">
                <a:solidFill>
                  <a:srgbClr val="FF0000"/>
                </a:solidFill>
                <a:latin typeface="Calibri" panose="020F0502020204030204" pitchFamily="34" charset="0"/>
              </a:rPr>
              <a:t>September 2022</a:t>
            </a:r>
            <a:r>
              <a:rPr lang="en-US" altLang="en-IR" sz="1890" dirty="0">
                <a:latin typeface="Calibri" panose="020F0502020204030204" pitchFamily="34" charset="0"/>
              </a:rPr>
              <a:t>)</a:t>
            </a:r>
          </a:p>
        </p:txBody>
      </p:sp>
      <p:sp>
        <p:nvSpPr>
          <p:cNvPr id="13317" name="TextBox 6">
            <a:extLst>
              <a:ext uri="{FF2B5EF4-FFF2-40B4-BE49-F238E27FC236}">
                <a16:creationId xmlns:a16="http://schemas.microsoft.com/office/drawing/2014/main" id="{105C7400-CFCC-2C4F-BC45-8BBF5590E38D}"/>
              </a:ext>
            </a:extLst>
          </p:cNvPr>
          <p:cNvSpPr txBox="1">
            <a:spLocks noChangeArrowheads="1"/>
          </p:cNvSpPr>
          <p:nvPr/>
        </p:nvSpPr>
        <p:spPr bwMode="auto">
          <a:xfrm>
            <a:off x="1882640" y="5502148"/>
            <a:ext cx="7755209" cy="668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20000"/>
              </a:spcBef>
            </a:pPr>
            <a:r>
              <a:rPr lang="en-US" altLang="en-IR" sz="1701" dirty="0">
                <a:latin typeface="Calibri" panose="020F0502020204030204" pitchFamily="34" charset="0"/>
              </a:rPr>
              <a:t>P.S. If your project solves any problem in industry, </a:t>
            </a:r>
          </a:p>
          <a:p>
            <a:pPr algn="ctr">
              <a:spcBef>
                <a:spcPct val="20000"/>
              </a:spcBef>
            </a:pPr>
            <a:r>
              <a:rPr lang="en-US" altLang="en-IR" sz="1701" dirty="0">
                <a:latin typeface="Calibri" panose="020F0502020204030204" pitchFamily="34" charset="0"/>
              </a:rPr>
              <a:t>you will receive 5% extra points too. </a:t>
            </a:r>
          </a:p>
        </p:txBody>
      </p:sp>
      <p:sp>
        <p:nvSpPr>
          <p:cNvPr id="2" name="6-Point Star 1">
            <a:extLst>
              <a:ext uri="{FF2B5EF4-FFF2-40B4-BE49-F238E27FC236}">
                <a16:creationId xmlns:a16="http://schemas.microsoft.com/office/drawing/2014/main" id="{2DD02591-FDF0-944E-8B94-EDA885A9F8E9}"/>
              </a:ext>
            </a:extLst>
          </p:cNvPr>
          <p:cNvSpPr/>
          <p:nvPr/>
        </p:nvSpPr>
        <p:spPr>
          <a:xfrm>
            <a:off x="2562158" y="5425320"/>
            <a:ext cx="605798" cy="761175"/>
          </a:xfrm>
          <a:prstGeom prst="star6">
            <a:avLst/>
          </a:prstGeom>
          <a:solidFill>
            <a:srgbClr val="FFFF00"/>
          </a:solidFill>
          <a:ln>
            <a:solidFill>
              <a:srgbClr val="4F81BD"/>
            </a:solidFill>
          </a:ln>
        </p:spPr>
        <p:txBody>
          <a:bodyPr wrap="square" anchor="ctr">
            <a:spAutoFit/>
          </a:bodyPr>
          <a:lstStyle/>
          <a:p>
            <a:pPr algn="just">
              <a:spcBef>
                <a:spcPts val="1134"/>
              </a:spcBef>
              <a:spcAft>
                <a:spcPts val="661"/>
              </a:spcAft>
              <a:defRPr/>
            </a:pPr>
            <a:endParaRPr lang="en-US" sz="1890" dirty="0">
              <a:latin typeface="+mn-lt"/>
              <a:ea typeface="ＭＳ Ｐゴシック" charset="0"/>
              <a:cs typeface="ＭＳ Ｐゴシック" charset="0"/>
            </a:endParaRPr>
          </a:p>
        </p:txBody>
      </p:sp>
      <p:sp>
        <p:nvSpPr>
          <p:cNvPr id="10" name="6-Point Star 9">
            <a:extLst>
              <a:ext uri="{FF2B5EF4-FFF2-40B4-BE49-F238E27FC236}">
                <a16:creationId xmlns:a16="http://schemas.microsoft.com/office/drawing/2014/main" id="{C924866F-9327-6A49-B390-ECBB65FDB416}"/>
              </a:ext>
            </a:extLst>
          </p:cNvPr>
          <p:cNvSpPr/>
          <p:nvPr/>
        </p:nvSpPr>
        <p:spPr>
          <a:xfrm>
            <a:off x="8352534" y="5425320"/>
            <a:ext cx="538295" cy="761175"/>
          </a:xfrm>
          <a:prstGeom prst="star6">
            <a:avLst/>
          </a:prstGeom>
          <a:solidFill>
            <a:srgbClr val="FFFF00"/>
          </a:solidFill>
          <a:ln>
            <a:solidFill>
              <a:srgbClr val="4F81BD"/>
            </a:solidFill>
          </a:ln>
        </p:spPr>
        <p:txBody>
          <a:bodyPr wrap="square" anchor="ctr">
            <a:spAutoFit/>
          </a:bodyPr>
          <a:lstStyle/>
          <a:p>
            <a:pPr algn="just">
              <a:spcBef>
                <a:spcPts val="1134"/>
              </a:spcBef>
              <a:spcAft>
                <a:spcPts val="661"/>
              </a:spcAft>
              <a:defRPr/>
            </a:pPr>
            <a:endParaRPr lang="en-US" sz="1890" dirty="0">
              <a:latin typeface="+mn-lt"/>
              <a:ea typeface="ＭＳ Ｐゴシック" charset="0"/>
              <a:cs typeface="ＭＳ Ｐゴシック" charset="0"/>
            </a:endParaRPr>
          </a:p>
        </p:txBody>
      </p:sp>
      <p:sp>
        <p:nvSpPr>
          <p:cNvPr id="13320" name="TextBox 10">
            <a:extLst>
              <a:ext uri="{FF2B5EF4-FFF2-40B4-BE49-F238E27FC236}">
                <a16:creationId xmlns:a16="http://schemas.microsoft.com/office/drawing/2014/main" id="{BA235F32-281D-894E-BB06-D19387B03934}"/>
              </a:ext>
            </a:extLst>
          </p:cNvPr>
          <p:cNvSpPr txBox="1">
            <a:spLocks noChangeArrowheads="1"/>
          </p:cNvSpPr>
          <p:nvPr/>
        </p:nvSpPr>
        <p:spPr bwMode="auto">
          <a:xfrm>
            <a:off x="1918641" y="2403065"/>
            <a:ext cx="7698005" cy="163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IR" dirty="0">
                <a:solidFill>
                  <a:srgbClr val="FF0000"/>
                </a:solidFill>
                <a:latin typeface="Calibri" panose="020F0502020204030204" pitchFamily="34" charset="0"/>
              </a:rPr>
              <a:t>Extras:</a:t>
            </a:r>
          </a:p>
          <a:p>
            <a:pPr>
              <a:spcBef>
                <a:spcPct val="20000"/>
              </a:spcBef>
            </a:pPr>
            <a:endParaRPr lang="en-US" altLang="en-IR" sz="945" dirty="0">
              <a:latin typeface="Calibri" panose="020F0502020204030204" pitchFamily="34" charset="0"/>
            </a:endParaRPr>
          </a:p>
          <a:p>
            <a:pPr>
              <a:spcBef>
                <a:spcPct val="20000"/>
              </a:spcBef>
            </a:pPr>
            <a:r>
              <a:rPr lang="en-US" altLang="en-IR" sz="1800" dirty="0">
                <a:latin typeface="Calibri" panose="020F0502020204030204" pitchFamily="34" charset="0"/>
                <a:cs typeface="Calibri" panose="020F0502020204030204" pitchFamily="34" charset="0"/>
              </a:rPr>
              <a:t>5% Extra for students with</a:t>
            </a:r>
            <a:r>
              <a:rPr lang="ar-IQ" altLang="en-IR" sz="1800" dirty="0">
                <a:latin typeface="Calibri" panose="020F0502020204030204" pitchFamily="34" charset="0"/>
                <a:cs typeface="Calibri" panose="020F0502020204030204" pitchFamily="34" charset="0"/>
              </a:rPr>
              <a:t> </a:t>
            </a:r>
            <a:r>
              <a:rPr lang="en-US" altLang="en-IR" sz="1800" dirty="0">
                <a:latin typeface="Calibri" panose="020F0502020204030204" pitchFamily="34" charset="0"/>
                <a:cs typeface="Calibri" panose="020F0502020204030204" pitchFamily="34" charset="0"/>
              </a:rPr>
              <a:t>no </a:t>
            </a:r>
            <a:r>
              <a:rPr lang="ar-IQ" altLang="en-IR" sz="1800" dirty="0">
                <a:latin typeface="Calibri" panose="020F0502020204030204" pitchFamily="34" charset="0"/>
                <a:cs typeface="Calibri" panose="020F0502020204030204" pitchFamily="34" charset="0"/>
              </a:rPr>
              <a:t>absence</a:t>
            </a:r>
          </a:p>
          <a:p>
            <a:pPr>
              <a:spcBef>
                <a:spcPct val="20000"/>
              </a:spcBef>
            </a:pPr>
            <a:r>
              <a:rPr lang="ar-IQ" altLang="en-IR" sz="1800" dirty="0">
                <a:latin typeface="Calibri" panose="020F0502020204030204" pitchFamily="34" charset="0"/>
                <a:cs typeface="Calibri" panose="020F0502020204030204" pitchFamily="34" charset="0"/>
              </a:rPr>
              <a:t>1</a:t>
            </a:r>
            <a:r>
              <a:rPr lang="en-US" altLang="en-IR" sz="1800" dirty="0">
                <a:latin typeface="Calibri" panose="020F0502020204030204" pitchFamily="34" charset="0"/>
                <a:cs typeface="Calibri" panose="020F0502020204030204" pitchFamily="34" charset="0"/>
              </a:rPr>
              <a:t>0%</a:t>
            </a:r>
            <a:r>
              <a:rPr lang="ar-IQ" altLang="en-IR" sz="1800" dirty="0">
                <a:latin typeface="Calibri" panose="020F0502020204030204" pitchFamily="34" charset="0"/>
                <a:cs typeface="Calibri" panose="020F0502020204030204" pitchFamily="34" charset="0"/>
              </a:rPr>
              <a:t> Extra for Implementing</a:t>
            </a:r>
            <a:r>
              <a:rPr lang="en-US" altLang="en-IR" sz="1800" dirty="0">
                <a:latin typeface="Calibri" panose="020F0502020204030204" pitchFamily="34" charset="0"/>
                <a:cs typeface="Calibri" panose="020F0502020204030204" pitchFamily="34" charset="0"/>
              </a:rPr>
              <a:t> Instrumentation ideas on hardware (Analog/Digital)</a:t>
            </a:r>
          </a:p>
          <a:p>
            <a:pPr>
              <a:spcBef>
                <a:spcPct val="20000"/>
              </a:spcBef>
            </a:pPr>
            <a:r>
              <a:rPr lang="en-US" altLang="en-IR" sz="1800" dirty="0">
                <a:latin typeface="Calibri" panose="020F0502020204030204" pitchFamily="34" charset="0"/>
                <a:cs typeface="Calibri" panose="020F0502020204030204" pitchFamily="34" charset="0"/>
              </a:rPr>
              <a:t>10%  Extra for an accepted paper in an ISI journal written from your project</a:t>
            </a:r>
            <a:endParaRPr lang="ar-IQ" altLang="en-IR"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79661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5BA6E-6A2F-FC40-AE0C-D2E44EF64755}"/>
              </a:ext>
            </a:extLst>
          </p:cNvPr>
          <p:cNvSpPr>
            <a:spLocks noGrp="1"/>
          </p:cNvSpPr>
          <p:nvPr>
            <p:ph type="title"/>
          </p:nvPr>
        </p:nvSpPr>
        <p:spPr>
          <a:xfrm>
            <a:off x="2766445" y="1583903"/>
            <a:ext cx="5987599" cy="1656184"/>
          </a:xfrm>
        </p:spPr>
        <p:txBody>
          <a:bodyPr/>
          <a:lstStyle/>
          <a:p>
            <a:pPr>
              <a:defRPr/>
            </a:pPr>
            <a:r>
              <a:rPr lang="en-US" sz="6236" spc="47" dirty="0">
                <a:ln w="9525" cmpd="sng">
                  <a:solidFill>
                    <a:schemeClr val="accent1"/>
                  </a:solidFill>
                  <a:prstDash val="solid"/>
                </a:ln>
                <a:solidFill>
                  <a:srgbClr val="FFFF00"/>
                </a:solidFill>
                <a:effectLst>
                  <a:glow rad="38100">
                    <a:schemeClr val="accent1">
                      <a:alpha val="40000"/>
                    </a:schemeClr>
                  </a:glow>
                </a:effectLst>
              </a:rPr>
              <a:t>Projects Proposal</a:t>
            </a:r>
          </a:p>
        </p:txBody>
      </p:sp>
      <p:sp>
        <p:nvSpPr>
          <p:cNvPr id="15362" name="Slide Number Placeholder 3">
            <a:extLst>
              <a:ext uri="{FF2B5EF4-FFF2-40B4-BE49-F238E27FC236}">
                <a16:creationId xmlns:a16="http://schemas.microsoft.com/office/drawing/2014/main" id="{8DAC0A14-DCAF-D34E-8CBC-8FC0557FB008}"/>
              </a:ext>
            </a:extLst>
          </p:cNvPr>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68">
                <a:solidFill>
                  <a:schemeClr val="tx1"/>
                </a:solidFill>
                <a:latin typeface="Arial" panose="020B0604020202020204" pitchFamily="34" charset="0"/>
                <a:ea typeface="ＭＳ Ｐゴシック" panose="020B0600070205080204" pitchFamily="34" charset="-128"/>
              </a:defRPr>
            </a:lvl1pPr>
            <a:lvl2pPr marL="702013" indent="-270005">
              <a:defRPr sz="2268">
                <a:solidFill>
                  <a:schemeClr val="tx1"/>
                </a:solidFill>
                <a:latin typeface="Arial" panose="020B0604020202020204" pitchFamily="34" charset="0"/>
                <a:ea typeface="ＭＳ Ｐゴシック" panose="020B0600070205080204" pitchFamily="34" charset="-128"/>
              </a:defRPr>
            </a:lvl2pPr>
            <a:lvl3pPr marL="1080021" indent="-216004">
              <a:defRPr sz="2268">
                <a:solidFill>
                  <a:schemeClr val="tx1"/>
                </a:solidFill>
                <a:latin typeface="Arial" panose="020B0604020202020204" pitchFamily="34" charset="0"/>
                <a:ea typeface="ＭＳ Ｐゴシック" panose="020B0600070205080204" pitchFamily="34" charset="-128"/>
              </a:defRPr>
            </a:lvl3pPr>
            <a:lvl4pPr marL="1512029" indent="-216004">
              <a:defRPr sz="2268">
                <a:solidFill>
                  <a:schemeClr val="tx1"/>
                </a:solidFill>
                <a:latin typeface="Arial" panose="020B0604020202020204" pitchFamily="34" charset="0"/>
                <a:ea typeface="ＭＳ Ｐゴシック" panose="020B0600070205080204" pitchFamily="34" charset="-128"/>
              </a:defRPr>
            </a:lvl4pPr>
            <a:lvl5pPr marL="1944037" indent="-216004">
              <a:defRPr sz="2268">
                <a:solidFill>
                  <a:schemeClr val="tx1"/>
                </a:solidFill>
                <a:latin typeface="Arial" panose="020B0604020202020204" pitchFamily="34" charset="0"/>
                <a:ea typeface="ＭＳ Ｐゴシック" panose="020B0600070205080204" pitchFamily="34" charset="-128"/>
              </a:defRPr>
            </a:lvl5pPr>
            <a:lvl6pPr marL="2376046" indent="-216004" eaLnBrk="0" fontAlgn="base" hangingPunct="0">
              <a:spcBef>
                <a:spcPct val="0"/>
              </a:spcBef>
              <a:spcAft>
                <a:spcPct val="0"/>
              </a:spcAft>
              <a:defRPr sz="2268">
                <a:solidFill>
                  <a:schemeClr val="tx1"/>
                </a:solidFill>
                <a:latin typeface="Arial" panose="020B0604020202020204" pitchFamily="34" charset="0"/>
                <a:ea typeface="ＭＳ Ｐゴシック" panose="020B0600070205080204" pitchFamily="34" charset="-128"/>
              </a:defRPr>
            </a:lvl6pPr>
            <a:lvl7pPr marL="2808054" indent="-216004" eaLnBrk="0" fontAlgn="base" hangingPunct="0">
              <a:spcBef>
                <a:spcPct val="0"/>
              </a:spcBef>
              <a:spcAft>
                <a:spcPct val="0"/>
              </a:spcAft>
              <a:defRPr sz="2268">
                <a:solidFill>
                  <a:schemeClr val="tx1"/>
                </a:solidFill>
                <a:latin typeface="Arial" panose="020B0604020202020204" pitchFamily="34" charset="0"/>
                <a:ea typeface="ＭＳ Ｐゴシック" panose="020B0600070205080204" pitchFamily="34" charset="-128"/>
              </a:defRPr>
            </a:lvl7pPr>
            <a:lvl8pPr marL="3240062" indent="-216004" eaLnBrk="0" fontAlgn="base" hangingPunct="0">
              <a:spcBef>
                <a:spcPct val="0"/>
              </a:spcBef>
              <a:spcAft>
                <a:spcPct val="0"/>
              </a:spcAft>
              <a:defRPr sz="2268">
                <a:solidFill>
                  <a:schemeClr val="tx1"/>
                </a:solidFill>
                <a:latin typeface="Arial" panose="020B0604020202020204" pitchFamily="34" charset="0"/>
                <a:ea typeface="ＭＳ Ｐゴシック" panose="020B0600070205080204" pitchFamily="34" charset="-128"/>
              </a:defRPr>
            </a:lvl8pPr>
            <a:lvl9pPr marL="3672070" indent="-216004" eaLnBrk="0" fontAlgn="base" hangingPunct="0">
              <a:spcBef>
                <a:spcPct val="0"/>
              </a:spcBef>
              <a:spcAft>
                <a:spcPct val="0"/>
              </a:spcAft>
              <a:defRPr sz="2268">
                <a:solidFill>
                  <a:schemeClr val="tx1"/>
                </a:solidFill>
                <a:latin typeface="Arial" panose="020B0604020202020204" pitchFamily="34" charset="0"/>
                <a:ea typeface="ＭＳ Ｐゴシック" panose="020B0600070205080204" pitchFamily="34" charset="-128"/>
              </a:defRPr>
            </a:lvl9pPr>
          </a:lstStyle>
          <a:p>
            <a:fld id="{E2B91440-D0E9-FF42-A341-29C37151ECE9}" type="slidenum">
              <a:rPr lang="it-IT" altLang="en-IR" sz="945">
                <a:solidFill>
                  <a:srgbClr val="0B2850"/>
                </a:solidFill>
                <a:latin typeface="Calibri" panose="020F0502020204030204" pitchFamily="34" charset="0"/>
              </a:rPr>
              <a:pPr/>
              <a:t>6</a:t>
            </a:fld>
            <a:endParaRPr lang="it-IT" altLang="en-IR" sz="945">
              <a:solidFill>
                <a:srgbClr val="0B2850"/>
              </a:solidFill>
              <a:latin typeface="Calibri" panose="020F0502020204030204" pitchFamily="34" charset="0"/>
            </a:endParaRPr>
          </a:p>
        </p:txBody>
      </p:sp>
      <p:sp>
        <p:nvSpPr>
          <p:cNvPr id="15363" name="TextBox 2">
            <a:extLst>
              <a:ext uri="{FF2B5EF4-FFF2-40B4-BE49-F238E27FC236}">
                <a16:creationId xmlns:a16="http://schemas.microsoft.com/office/drawing/2014/main" id="{3F891ECE-55C0-8A43-A6DD-2E0BDDC7581E}"/>
              </a:ext>
            </a:extLst>
          </p:cNvPr>
          <p:cNvSpPr txBox="1">
            <a:spLocks noChangeArrowheads="1"/>
          </p:cNvSpPr>
          <p:nvPr/>
        </p:nvSpPr>
        <p:spPr bwMode="auto">
          <a:xfrm>
            <a:off x="3789191" y="4105612"/>
            <a:ext cx="3924472" cy="44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IR" sz="2268" dirty="0"/>
              <a:t>20 Projects + your own ideas</a:t>
            </a:r>
          </a:p>
        </p:txBody>
      </p:sp>
    </p:spTree>
    <p:extLst>
      <p:ext uri="{BB962C8B-B14F-4D97-AF65-F5344CB8AC3E}">
        <p14:creationId xmlns:p14="http://schemas.microsoft.com/office/powerpoint/2010/main" val="652317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0DB6C9F0-4EFC-F14C-A0A8-4D5389D59373}"/>
              </a:ext>
            </a:extLst>
          </p:cNvPr>
          <p:cNvSpPr>
            <a:spLocks noGrp="1"/>
          </p:cNvSpPr>
          <p:nvPr>
            <p:ph type="title"/>
          </p:nvPr>
        </p:nvSpPr>
        <p:spPr>
          <a:xfrm>
            <a:off x="863700" y="145846"/>
            <a:ext cx="7893213" cy="600016"/>
          </a:xfrm>
        </p:spPr>
        <p:txBody>
          <a:bodyPr/>
          <a:lstStyle/>
          <a:p>
            <a:pPr algn="l">
              <a:spcBef>
                <a:spcPts val="1134"/>
              </a:spcBef>
              <a:spcAft>
                <a:spcPts val="661"/>
              </a:spcAft>
            </a:pPr>
            <a:r>
              <a:rPr lang="en-US" altLang="en-IR" sz="2646" dirty="0">
                <a:latin typeface="Calibri" panose="020F0502020204030204" pitchFamily="34" charset="0"/>
                <a:ea typeface="ＭＳ Ｐゴシック" panose="020B0600070205080204" pitchFamily="34" charset="-128"/>
              </a:rPr>
              <a:t>5. Spray Printer robot</a:t>
            </a:r>
          </a:p>
        </p:txBody>
      </p:sp>
      <p:sp>
        <p:nvSpPr>
          <p:cNvPr id="20482" name="Slide Number Placeholder 3">
            <a:extLst>
              <a:ext uri="{FF2B5EF4-FFF2-40B4-BE49-F238E27FC236}">
                <a16:creationId xmlns:a16="http://schemas.microsoft.com/office/drawing/2014/main" id="{9B2EEEA7-A84B-D142-9A05-50A8C8DAD04B}"/>
              </a:ext>
            </a:extLst>
          </p:cNvPr>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68">
                <a:solidFill>
                  <a:schemeClr val="tx1"/>
                </a:solidFill>
                <a:latin typeface="Arial" panose="020B0604020202020204" pitchFamily="34" charset="0"/>
                <a:ea typeface="ＭＳ Ｐゴシック" panose="020B0600070205080204" pitchFamily="34" charset="-128"/>
              </a:defRPr>
            </a:lvl1pPr>
            <a:lvl2pPr marL="702013" indent="-270005">
              <a:defRPr sz="2268">
                <a:solidFill>
                  <a:schemeClr val="tx1"/>
                </a:solidFill>
                <a:latin typeface="Arial" panose="020B0604020202020204" pitchFamily="34" charset="0"/>
                <a:ea typeface="ＭＳ Ｐゴシック" panose="020B0600070205080204" pitchFamily="34" charset="-128"/>
              </a:defRPr>
            </a:lvl2pPr>
            <a:lvl3pPr marL="1080021" indent="-216004">
              <a:defRPr sz="2268">
                <a:solidFill>
                  <a:schemeClr val="tx1"/>
                </a:solidFill>
                <a:latin typeface="Arial" panose="020B0604020202020204" pitchFamily="34" charset="0"/>
                <a:ea typeface="ＭＳ Ｐゴシック" panose="020B0600070205080204" pitchFamily="34" charset="-128"/>
              </a:defRPr>
            </a:lvl3pPr>
            <a:lvl4pPr marL="1512029" indent="-216004">
              <a:defRPr sz="2268">
                <a:solidFill>
                  <a:schemeClr val="tx1"/>
                </a:solidFill>
                <a:latin typeface="Arial" panose="020B0604020202020204" pitchFamily="34" charset="0"/>
                <a:ea typeface="ＭＳ Ｐゴシック" panose="020B0600070205080204" pitchFamily="34" charset="-128"/>
              </a:defRPr>
            </a:lvl4pPr>
            <a:lvl5pPr marL="1944037" indent="-216004">
              <a:defRPr sz="2268">
                <a:solidFill>
                  <a:schemeClr val="tx1"/>
                </a:solidFill>
                <a:latin typeface="Arial" panose="020B0604020202020204" pitchFamily="34" charset="0"/>
                <a:ea typeface="ＭＳ Ｐゴシック" panose="020B0600070205080204" pitchFamily="34" charset="-128"/>
              </a:defRPr>
            </a:lvl5pPr>
            <a:lvl6pPr marL="2376046" indent="-216004" eaLnBrk="0" fontAlgn="base" hangingPunct="0">
              <a:spcBef>
                <a:spcPct val="0"/>
              </a:spcBef>
              <a:spcAft>
                <a:spcPct val="0"/>
              </a:spcAft>
              <a:defRPr sz="2268">
                <a:solidFill>
                  <a:schemeClr val="tx1"/>
                </a:solidFill>
                <a:latin typeface="Arial" panose="020B0604020202020204" pitchFamily="34" charset="0"/>
                <a:ea typeface="ＭＳ Ｐゴシック" panose="020B0600070205080204" pitchFamily="34" charset="-128"/>
              </a:defRPr>
            </a:lvl6pPr>
            <a:lvl7pPr marL="2808054" indent="-216004" eaLnBrk="0" fontAlgn="base" hangingPunct="0">
              <a:spcBef>
                <a:spcPct val="0"/>
              </a:spcBef>
              <a:spcAft>
                <a:spcPct val="0"/>
              </a:spcAft>
              <a:defRPr sz="2268">
                <a:solidFill>
                  <a:schemeClr val="tx1"/>
                </a:solidFill>
                <a:latin typeface="Arial" panose="020B0604020202020204" pitchFamily="34" charset="0"/>
                <a:ea typeface="ＭＳ Ｐゴシック" panose="020B0600070205080204" pitchFamily="34" charset="-128"/>
              </a:defRPr>
            </a:lvl7pPr>
            <a:lvl8pPr marL="3240062" indent="-216004" eaLnBrk="0" fontAlgn="base" hangingPunct="0">
              <a:spcBef>
                <a:spcPct val="0"/>
              </a:spcBef>
              <a:spcAft>
                <a:spcPct val="0"/>
              </a:spcAft>
              <a:defRPr sz="2268">
                <a:solidFill>
                  <a:schemeClr val="tx1"/>
                </a:solidFill>
                <a:latin typeface="Arial" panose="020B0604020202020204" pitchFamily="34" charset="0"/>
                <a:ea typeface="ＭＳ Ｐゴシック" panose="020B0600070205080204" pitchFamily="34" charset="-128"/>
              </a:defRPr>
            </a:lvl8pPr>
            <a:lvl9pPr marL="3672070" indent="-216004" eaLnBrk="0" fontAlgn="base" hangingPunct="0">
              <a:spcBef>
                <a:spcPct val="0"/>
              </a:spcBef>
              <a:spcAft>
                <a:spcPct val="0"/>
              </a:spcAft>
              <a:defRPr sz="2268">
                <a:solidFill>
                  <a:schemeClr val="tx1"/>
                </a:solidFill>
                <a:latin typeface="Arial" panose="020B0604020202020204" pitchFamily="34" charset="0"/>
                <a:ea typeface="ＭＳ Ｐゴシック" panose="020B0600070205080204" pitchFamily="34" charset="-128"/>
              </a:defRPr>
            </a:lvl9pPr>
          </a:lstStyle>
          <a:p>
            <a:fld id="{6C5FFD4D-74CC-274B-B402-F274F17BEBA3}" type="slidenum">
              <a:rPr lang="it-IT" altLang="en-IR" sz="945">
                <a:solidFill>
                  <a:srgbClr val="0B2850"/>
                </a:solidFill>
                <a:latin typeface="Calibri" panose="020F0502020204030204" pitchFamily="34" charset="0"/>
              </a:rPr>
              <a:pPr/>
              <a:t>7</a:t>
            </a:fld>
            <a:endParaRPr lang="it-IT" altLang="en-IR" sz="945">
              <a:solidFill>
                <a:srgbClr val="0B2850"/>
              </a:solidFill>
              <a:latin typeface="Calibri" panose="020F0502020204030204" pitchFamily="34" charset="0"/>
            </a:endParaRPr>
          </a:p>
        </p:txBody>
      </p:sp>
      <p:sp>
        <p:nvSpPr>
          <p:cNvPr id="20483" name="Text Placeholder 2">
            <a:extLst>
              <a:ext uri="{FF2B5EF4-FFF2-40B4-BE49-F238E27FC236}">
                <a16:creationId xmlns:a16="http://schemas.microsoft.com/office/drawing/2014/main" id="{A1168E21-50A9-5E48-A683-C20CC0692F2B}"/>
              </a:ext>
            </a:extLst>
          </p:cNvPr>
          <p:cNvSpPr txBox="1">
            <a:spLocks/>
          </p:cNvSpPr>
          <p:nvPr/>
        </p:nvSpPr>
        <p:spPr bwMode="auto">
          <a:xfrm>
            <a:off x="1977142" y="1198533"/>
            <a:ext cx="4939634" cy="179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buFont typeface="Arial" panose="020B0604020202020204" pitchFamily="34" charset="0"/>
              <a:buChar char="•"/>
            </a:pPr>
            <a:r>
              <a:rPr lang="en-US" altLang="en-IR" sz="1890">
                <a:latin typeface="Calibri" panose="020F0502020204030204" pitchFamily="34" charset="0"/>
              </a:rPr>
              <a:t>The robot prototype is available </a:t>
            </a:r>
          </a:p>
          <a:p>
            <a:pPr>
              <a:spcBef>
                <a:spcPct val="20000"/>
              </a:spcBef>
              <a:buFont typeface="Arial" panose="020B0604020202020204" pitchFamily="34" charset="0"/>
              <a:buChar char="•"/>
            </a:pPr>
            <a:r>
              <a:rPr lang="en-US" altLang="en-IR" sz="1890">
                <a:latin typeface="Calibri" panose="020F0502020204030204" pitchFamily="34" charset="0"/>
              </a:rPr>
              <a:t>Optimize the robot structure</a:t>
            </a:r>
          </a:p>
          <a:p>
            <a:pPr>
              <a:spcBef>
                <a:spcPct val="20000"/>
              </a:spcBef>
              <a:buFont typeface="Arial" panose="020B0604020202020204" pitchFamily="34" charset="0"/>
              <a:buChar char="•"/>
            </a:pPr>
            <a:r>
              <a:rPr lang="en-US" altLang="en-IR" sz="1890">
                <a:latin typeface="Calibri" panose="020F0502020204030204" pitchFamily="34" charset="0"/>
              </a:rPr>
              <a:t>Develop the code to control robot</a:t>
            </a:r>
          </a:p>
          <a:p>
            <a:pPr>
              <a:spcBef>
                <a:spcPct val="20000"/>
              </a:spcBef>
              <a:buFont typeface="Arial" panose="020B0604020202020204" pitchFamily="34" charset="0"/>
              <a:buChar char="•"/>
            </a:pPr>
            <a:r>
              <a:rPr lang="en-US" altLang="en-IR" sz="1890">
                <a:latin typeface="Calibri" panose="020F0502020204030204" pitchFamily="34" charset="0"/>
              </a:rPr>
              <a:t>Develop the MATLAB/LabVIEW code for Image processing</a:t>
            </a:r>
          </a:p>
        </p:txBody>
      </p:sp>
      <p:pic>
        <p:nvPicPr>
          <p:cNvPr id="20484" name="Picture 5">
            <a:extLst>
              <a:ext uri="{FF2B5EF4-FFF2-40B4-BE49-F238E27FC236}">
                <a16:creationId xmlns:a16="http://schemas.microsoft.com/office/drawing/2014/main" id="{EEBEFBA7-7024-AA44-9124-42707CF1B2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8764" y="109503"/>
            <a:ext cx="3540096" cy="2722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6">
            <a:extLst>
              <a:ext uri="{FF2B5EF4-FFF2-40B4-BE49-F238E27FC236}">
                <a16:creationId xmlns:a16="http://schemas.microsoft.com/office/drawing/2014/main" id="{FBF42E7A-3DE9-0B4F-8BD7-BA22A34631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9783" y="3238588"/>
            <a:ext cx="2403065" cy="245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7CA92E15-48E7-0541-94DF-8E2719A0D2B3}"/>
              </a:ext>
            </a:extLst>
          </p:cNvPr>
          <p:cNvSpPr txBox="1">
            <a:spLocks noChangeArrowheads="1"/>
          </p:cNvSpPr>
          <p:nvPr/>
        </p:nvSpPr>
        <p:spPr bwMode="auto">
          <a:xfrm>
            <a:off x="1022963" y="3960826"/>
            <a:ext cx="5903924" cy="1546577"/>
          </a:xfrm>
          <a:prstGeom prst="rect">
            <a:avLst/>
          </a:prstGeom>
          <a:noFill/>
          <a:ln>
            <a:noFill/>
          </a:ln>
        </p:spPr>
        <p:txBody>
          <a:bodyPr wrap="none">
            <a:spAutoFit/>
          </a:bodyPr>
          <a:lstStyle>
            <a:lvl1pPr marL="342900" indent="-342900">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fontAlgn="auto">
              <a:spcBef>
                <a:spcPts val="0"/>
              </a:spcBef>
              <a:spcAft>
                <a:spcPts val="0"/>
              </a:spcAft>
              <a:buFont typeface="Arial" charset="0"/>
              <a:buChar char="•"/>
              <a:defRPr/>
            </a:pPr>
            <a:r>
              <a:rPr lang="en-US" altLang="x-none" sz="1890" dirty="0">
                <a:solidFill>
                  <a:srgbClr val="0033CC"/>
                </a:solidFill>
                <a:latin typeface="+mn-lt"/>
                <a:ea typeface="Adobe Garamond Pro" charset="0"/>
                <a:cs typeface="Adobe Garamond Pro" charset="0"/>
              </a:rPr>
              <a:t>Good level of </a:t>
            </a:r>
            <a:r>
              <a:rPr lang="en-US" altLang="x-none" sz="1890" dirty="0" err="1">
                <a:solidFill>
                  <a:srgbClr val="0033CC"/>
                </a:solidFill>
                <a:latin typeface="+mn-lt"/>
                <a:ea typeface="Adobe Garamond Pro" charset="0"/>
                <a:cs typeface="Adobe Garamond Pro" charset="0"/>
              </a:rPr>
              <a:t>Altium</a:t>
            </a:r>
            <a:r>
              <a:rPr lang="en-US" altLang="x-none" sz="1890" dirty="0">
                <a:solidFill>
                  <a:srgbClr val="0033CC"/>
                </a:solidFill>
                <a:latin typeface="+mn-lt"/>
                <a:ea typeface="Adobe Garamond Pro" charset="0"/>
                <a:cs typeface="Adobe Garamond Pro" charset="0"/>
              </a:rPr>
              <a:t> PCB design</a:t>
            </a:r>
          </a:p>
          <a:p>
            <a:pPr fontAlgn="auto">
              <a:spcBef>
                <a:spcPts val="0"/>
              </a:spcBef>
              <a:spcAft>
                <a:spcPts val="0"/>
              </a:spcAft>
              <a:buFont typeface="Arial" charset="0"/>
              <a:buChar char="•"/>
              <a:defRPr/>
            </a:pPr>
            <a:r>
              <a:rPr lang="en-US" altLang="x-none" sz="1890" dirty="0">
                <a:solidFill>
                  <a:srgbClr val="0033CC"/>
                </a:solidFill>
                <a:latin typeface="+mn-lt"/>
                <a:ea typeface="Adobe Garamond Pro" charset="0"/>
                <a:cs typeface="Adobe Garamond Pro" charset="0"/>
              </a:rPr>
              <a:t>Good level of the SMD soldering</a:t>
            </a:r>
          </a:p>
          <a:p>
            <a:pPr fontAlgn="auto">
              <a:spcBef>
                <a:spcPts val="0"/>
              </a:spcBef>
              <a:spcAft>
                <a:spcPts val="0"/>
              </a:spcAft>
              <a:buFont typeface="Arial" charset="0"/>
              <a:buChar char="•"/>
              <a:defRPr/>
            </a:pPr>
            <a:r>
              <a:rPr lang="en-US" altLang="x-none" sz="1890" dirty="0">
                <a:solidFill>
                  <a:srgbClr val="0033CC"/>
                </a:solidFill>
                <a:latin typeface="+mn-lt"/>
                <a:ea typeface="Adobe Garamond Pro" charset="0"/>
                <a:cs typeface="Adobe Garamond Pro" charset="0"/>
              </a:rPr>
              <a:t>ARM programming knowledge (</a:t>
            </a:r>
            <a:r>
              <a:rPr lang="en-US" altLang="x-none" sz="1890" dirty="0" err="1">
                <a:solidFill>
                  <a:srgbClr val="0033CC"/>
                </a:solidFill>
                <a:latin typeface="+mn-lt"/>
                <a:ea typeface="Adobe Garamond Pro" charset="0"/>
                <a:cs typeface="Adobe Garamond Pro" charset="0"/>
              </a:rPr>
              <a:t>WiFi</a:t>
            </a:r>
            <a:r>
              <a:rPr lang="en-US" altLang="x-none" sz="1890" dirty="0">
                <a:solidFill>
                  <a:srgbClr val="0033CC"/>
                </a:solidFill>
                <a:latin typeface="+mn-lt"/>
                <a:ea typeface="Adobe Garamond Pro" charset="0"/>
                <a:cs typeface="Adobe Garamond Pro" charset="0"/>
              </a:rPr>
              <a:t> Module)</a:t>
            </a:r>
          </a:p>
          <a:p>
            <a:pPr fontAlgn="auto">
              <a:spcBef>
                <a:spcPts val="0"/>
              </a:spcBef>
              <a:spcAft>
                <a:spcPts val="0"/>
              </a:spcAft>
              <a:buFont typeface="Arial" charset="0"/>
              <a:buChar char="•"/>
              <a:defRPr/>
            </a:pPr>
            <a:r>
              <a:rPr lang="en-US" altLang="x-none" sz="1890" dirty="0">
                <a:solidFill>
                  <a:srgbClr val="0033CC"/>
                </a:solidFill>
                <a:latin typeface="+mn-lt"/>
                <a:ea typeface="Adobe Garamond Pro" charset="0"/>
                <a:cs typeface="Adobe Garamond Pro" charset="0"/>
              </a:rPr>
              <a:t>Good level of MATLAB/LabVIEW Image processing</a:t>
            </a:r>
          </a:p>
          <a:p>
            <a:pPr fontAlgn="auto">
              <a:spcBef>
                <a:spcPts val="0"/>
              </a:spcBef>
              <a:spcAft>
                <a:spcPts val="0"/>
              </a:spcAft>
              <a:buFont typeface="Arial" charset="0"/>
              <a:buChar char="•"/>
              <a:defRPr/>
            </a:pPr>
            <a:r>
              <a:rPr lang="en-US" altLang="x-none" sz="1890" dirty="0">
                <a:solidFill>
                  <a:srgbClr val="0033CC"/>
                </a:solidFill>
                <a:latin typeface="+mn-lt"/>
                <a:ea typeface="Adobe Garamond Pro" charset="0"/>
                <a:cs typeface="Adobe Garamond Pro" charset="0"/>
              </a:rPr>
              <a:t>Mechanical modification workshop access</a:t>
            </a:r>
          </a:p>
        </p:txBody>
      </p:sp>
    </p:spTree>
    <p:extLst>
      <p:ext uri="{BB962C8B-B14F-4D97-AF65-F5344CB8AC3E}">
        <p14:creationId xmlns:p14="http://schemas.microsoft.com/office/powerpoint/2010/main" val="3811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0893A9F0-D30A-DF43-B951-9E3E65A58003}"/>
              </a:ext>
            </a:extLst>
          </p:cNvPr>
          <p:cNvSpPr>
            <a:spLocks noGrp="1"/>
          </p:cNvSpPr>
          <p:nvPr>
            <p:ph type="title"/>
          </p:nvPr>
        </p:nvSpPr>
        <p:spPr>
          <a:xfrm>
            <a:off x="805977" y="142107"/>
            <a:ext cx="7893213" cy="600016"/>
          </a:xfrm>
        </p:spPr>
        <p:txBody>
          <a:bodyPr/>
          <a:lstStyle/>
          <a:p>
            <a:pPr algn="l">
              <a:spcBef>
                <a:spcPts val="1134"/>
              </a:spcBef>
              <a:spcAft>
                <a:spcPts val="661"/>
              </a:spcAft>
            </a:pPr>
            <a:r>
              <a:rPr lang="en-US" altLang="en-IR" sz="2646">
                <a:latin typeface="Calibri" panose="020F0502020204030204" pitchFamily="34" charset="0"/>
                <a:ea typeface="ＭＳ Ｐゴシック" panose="020B0600070205080204" pitchFamily="34" charset="-128"/>
              </a:rPr>
              <a:t>6. Manipulator Robot Control</a:t>
            </a:r>
          </a:p>
        </p:txBody>
      </p:sp>
      <p:sp>
        <p:nvSpPr>
          <p:cNvPr id="21506" name="Slide Number Placeholder 3">
            <a:extLst>
              <a:ext uri="{FF2B5EF4-FFF2-40B4-BE49-F238E27FC236}">
                <a16:creationId xmlns:a16="http://schemas.microsoft.com/office/drawing/2014/main" id="{427B5D6E-B261-B143-97E1-B8EFF126AFFF}"/>
              </a:ext>
            </a:extLst>
          </p:cNvPr>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68">
                <a:solidFill>
                  <a:schemeClr val="tx1"/>
                </a:solidFill>
                <a:latin typeface="Arial" panose="020B0604020202020204" pitchFamily="34" charset="0"/>
                <a:ea typeface="ＭＳ Ｐゴシック" panose="020B0600070205080204" pitchFamily="34" charset="-128"/>
              </a:defRPr>
            </a:lvl1pPr>
            <a:lvl2pPr marL="702013" indent="-270005">
              <a:defRPr sz="2268">
                <a:solidFill>
                  <a:schemeClr val="tx1"/>
                </a:solidFill>
                <a:latin typeface="Arial" panose="020B0604020202020204" pitchFamily="34" charset="0"/>
                <a:ea typeface="ＭＳ Ｐゴシック" panose="020B0600070205080204" pitchFamily="34" charset="-128"/>
              </a:defRPr>
            </a:lvl2pPr>
            <a:lvl3pPr marL="1080021" indent="-216004">
              <a:defRPr sz="2268">
                <a:solidFill>
                  <a:schemeClr val="tx1"/>
                </a:solidFill>
                <a:latin typeface="Arial" panose="020B0604020202020204" pitchFamily="34" charset="0"/>
                <a:ea typeface="ＭＳ Ｐゴシック" panose="020B0600070205080204" pitchFamily="34" charset="-128"/>
              </a:defRPr>
            </a:lvl3pPr>
            <a:lvl4pPr marL="1512029" indent="-216004">
              <a:defRPr sz="2268">
                <a:solidFill>
                  <a:schemeClr val="tx1"/>
                </a:solidFill>
                <a:latin typeface="Arial" panose="020B0604020202020204" pitchFamily="34" charset="0"/>
                <a:ea typeface="ＭＳ Ｐゴシック" panose="020B0600070205080204" pitchFamily="34" charset="-128"/>
              </a:defRPr>
            </a:lvl4pPr>
            <a:lvl5pPr marL="1944037" indent="-216004">
              <a:defRPr sz="2268">
                <a:solidFill>
                  <a:schemeClr val="tx1"/>
                </a:solidFill>
                <a:latin typeface="Arial" panose="020B0604020202020204" pitchFamily="34" charset="0"/>
                <a:ea typeface="ＭＳ Ｐゴシック" panose="020B0600070205080204" pitchFamily="34" charset="-128"/>
              </a:defRPr>
            </a:lvl5pPr>
            <a:lvl6pPr marL="2376046" indent="-216004" eaLnBrk="0" fontAlgn="base" hangingPunct="0">
              <a:spcBef>
                <a:spcPct val="0"/>
              </a:spcBef>
              <a:spcAft>
                <a:spcPct val="0"/>
              </a:spcAft>
              <a:defRPr sz="2268">
                <a:solidFill>
                  <a:schemeClr val="tx1"/>
                </a:solidFill>
                <a:latin typeface="Arial" panose="020B0604020202020204" pitchFamily="34" charset="0"/>
                <a:ea typeface="ＭＳ Ｐゴシック" panose="020B0600070205080204" pitchFamily="34" charset="-128"/>
              </a:defRPr>
            </a:lvl6pPr>
            <a:lvl7pPr marL="2808054" indent="-216004" eaLnBrk="0" fontAlgn="base" hangingPunct="0">
              <a:spcBef>
                <a:spcPct val="0"/>
              </a:spcBef>
              <a:spcAft>
                <a:spcPct val="0"/>
              </a:spcAft>
              <a:defRPr sz="2268">
                <a:solidFill>
                  <a:schemeClr val="tx1"/>
                </a:solidFill>
                <a:latin typeface="Arial" panose="020B0604020202020204" pitchFamily="34" charset="0"/>
                <a:ea typeface="ＭＳ Ｐゴシック" panose="020B0600070205080204" pitchFamily="34" charset="-128"/>
              </a:defRPr>
            </a:lvl7pPr>
            <a:lvl8pPr marL="3240062" indent="-216004" eaLnBrk="0" fontAlgn="base" hangingPunct="0">
              <a:spcBef>
                <a:spcPct val="0"/>
              </a:spcBef>
              <a:spcAft>
                <a:spcPct val="0"/>
              </a:spcAft>
              <a:defRPr sz="2268">
                <a:solidFill>
                  <a:schemeClr val="tx1"/>
                </a:solidFill>
                <a:latin typeface="Arial" panose="020B0604020202020204" pitchFamily="34" charset="0"/>
                <a:ea typeface="ＭＳ Ｐゴシック" panose="020B0600070205080204" pitchFamily="34" charset="-128"/>
              </a:defRPr>
            </a:lvl8pPr>
            <a:lvl9pPr marL="3672070" indent="-216004" eaLnBrk="0" fontAlgn="base" hangingPunct="0">
              <a:spcBef>
                <a:spcPct val="0"/>
              </a:spcBef>
              <a:spcAft>
                <a:spcPct val="0"/>
              </a:spcAft>
              <a:defRPr sz="2268">
                <a:solidFill>
                  <a:schemeClr val="tx1"/>
                </a:solidFill>
                <a:latin typeface="Arial" panose="020B0604020202020204" pitchFamily="34" charset="0"/>
                <a:ea typeface="ＭＳ Ｐゴシック" panose="020B0600070205080204" pitchFamily="34" charset="-128"/>
              </a:defRPr>
            </a:lvl9pPr>
          </a:lstStyle>
          <a:p>
            <a:fld id="{78904562-E5CE-264A-BE0E-A04B6C70FDF3}" type="slidenum">
              <a:rPr lang="it-IT" altLang="en-IR" sz="945">
                <a:solidFill>
                  <a:srgbClr val="0B2850"/>
                </a:solidFill>
                <a:latin typeface="Calibri" panose="020F0502020204030204" pitchFamily="34" charset="0"/>
              </a:rPr>
              <a:pPr/>
              <a:t>8</a:t>
            </a:fld>
            <a:endParaRPr lang="it-IT" altLang="en-IR" sz="945">
              <a:solidFill>
                <a:srgbClr val="0B2850"/>
              </a:solidFill>
              <a:latin typeface="Calibri" panose="020F0502020204030204" pitchFamily="34" charset="0"/>
            </a:endParaRPr>
          </a:p>
        </p:txBody>
      </p:sp>
      <p:sp>
        <p:nvSpPr>
          <p:cNvPr id="21507" name="Text Placeholder 2">
            <a:extLst>
              <a:ext uri="{FF2B5EF4-FFF2-40B4-BE49-F238E27FC236}">
                <a16:creationId xmlns:a16="http://schemas.microsoft.com/office/drawing/2014/main" id="{9EBB32A5-0B47-2448-AEF5-B192D86081E9}"/>
              </a:ext>
            </a:extLst>
          </p:cNvPr>
          <p:cNvSpPr txBox="1">
            <a:spLocks/>
          </p:cNvSpPr>
          <p:nvPr/>
        </p:nvSpPr>
        <p:spPr bwMode="auto">
          <a:xfrm>
            <a:off x="1977142" y="1198533"/>
            <a:ext cx="3715601" cy="1837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a:spcBef>
                <a:spcPct val="20000"/>
              </a:spcBef>
              <a:buFont typeface="Arial" panose="020B0604020202020204" pitchFamily="34" charset="0"/>
              <a:buChar char="•"/>
            </a:pPr>
            <a:r>
              <a:rPr lang="en-US" altLang="en-IR" sz="1890">
                <a:latin typeface="Calibri" panose="020F0502020204030204" pitchFamily="34" charset="0"/>
              </a:rPr>
              <a:t>Write the micro step control code for stepper motors in AVR.</a:t>
            </a:r>
          </a:p>
          <a:p>
            <a:pPr algn="just">
              <a:spcBef>
                <a:spcPct val="20000"/>
              </a:spcBef>
              <a:buFont typeface="Arial" panose="020B0604020202020204" pitchFamily="34" charset="0"/>
              <a:buChar char="•"/>
            </a:pPr>
            <a:r>
              <a:rPr lang="en-US" altLang="en-IR" sz="1890">
                <a:latin typeface="Calibri" panose="020F0502020204030204" pitchFamily="34" charset="0"/>
              </a:rPr>
              <a:t>Connect the AVR to MATLAB.</a:t>
            </a:r>
          </a:p>
          <a:p>
            <a:pPr algn="just">
              <a:spcBef>
                <a:spcPct val="20000"/>
              </a:spcBef>
              <a:buFont typeface="Arial" panose="020B0604020202020204" pitchFamily="34" charset="0"/>
              <a:buChar char="•"/>
            </a:pPr>
            <a:r>
              <a:rPr lang="en-US" altLang="en-IR" sz="1890">
                <a:latin typeface="Calibri" panose="020F0502020204030204" pitchFamily="34" charset="0"/>
              </a:rPr>
              <a:t>Model the robot in MATLAB.</a:t>
            </a:r>
          </a:p>
          <a:p>
            <a:pPr algn="just">
              <a:spcBef>
                <a:spcPct val="20000"/>
              </a:spcBef>
              <a:buFont typeface="Arial" panose="020B0604020202020204" pitchFamily="34" charset="0"/>
              <a:buChar char="•"/>
            </a:pPr>
            <a:r>
              <a:rPr lang="en-US" altLang="en-IR" sz="1890">
                <a:latin typeface="Calibri" panose="020F0502020204030204" pitchFamily="34" charset="0"/>
              </a:rPr>
              <a:t>Write code in MATLAB to control the robot to the destination point (X,Y,Z).</a:t>
            </a:r>
          </a:p>
          <a:p>
            <a:pPr algn="just">
              <a:spcBef>
                <a:spcPct val="20000"/>
              </a:spcBef>
              <a:buFont typeface="Arial" panose="020B0604020202020204" pitchFamily="34" charset="0"/>
              <a:buChar char="•"/>
            </a:pPr>
            <a:endParaRPr lang="en-US" altLang="en-IR" sz="1890">
              <a:latin typeface="Calibri" panose="020F0502020204030204" pitchFamily="34" charset="0"/>
            </a:endParaRPr>
          </a:p>
        </p:txBody>
      </p:sp>
      <p:sp>
        <p:nvSpPr>
          <p:cNvPr id="12" name="TextBox 11">
            <a:extLst>
              <a:ext uri="{FF2B5EF4-FFF2-40B4-BE49-F238E27FC236}">
                <a16:creationId xmlns:a16="http://schemas.microsoft.com/office/drawing/2014/main" id="{B319212D-3703-254E-91A6-E703A9131147}"/>
              </a:ext>
            </a:extLst>
          </p:cNvPr>
          <p:cNvSpPr txBox="1">
            <a:spLocks noChangeArrowheads="1"/>
          </p:cNvSpPr>
          <p:nvPr/>
        </p:nvSpPr>
        <p:spPr bwMode="auto">
          <a:xfrm>
            <a:off x="3526684" y="4662126"/>
            <a:ext cx="5172506" cy="674031"/>
          </a:xfrm>
          <a:prstGeom prst="rect">
            <a:avLst/>
          </a:prstGeom>
          <a:noFill/>
          <a:ln>
            <a:noFill/>
          </a:ln>
        </p:spPr>
        <p:txBody>
          <a:bodyPr wrap="none">
            <a:spAutoFit/>
          </a:bodyPr>
          <a:lstStyle>
            <a:lvl1pPr marL="342900" indent="-342900">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fontAlgn="auto">
              <a:spcBef>
                <a:spcPts val="0"/>
              </a:spcBef>
              <a:spcAft>
                <a:spcPts val="0"/>
              </a:spcAft>
              <a:buFont typeface="Arial" charset="0"/>
              <a:buChar char="•"/>
              <a:defRPr/>
            </a:pPr>
            <a:r>
              <a:rPr lang="en-US" altLang="x-none" sz="1890" dirty="0">
                <a:solidFill>
                  <a:srgbClr val="0033CC"/>
                </a:solidFill>
                <a:latin typeface="+mn-lt"/>
                <a:ea typeface="Adobe Garamond Pro" charset="0"/>
                <a:cs typeface="Adobe Garamond Pro" charset="0"/>
              </a:rPr>
              <a:t>Interested in Kinematics of the manipulator</a:t>
            </a:r>
          </a:p>
          <a:p>
            <a:pPr fontAlgn="auto">
              <a:spcBef>
                <a:spcPts val="0"/>
              </a:spcBef>
              <a:spcAft>
                <a:spcPts val="0"/>
              </a:spcAft>
              <a:buFont typeface="Arial" charset="0"/>
              <a:buChar char="•"/>
              <a:defRPr/>
            </a:pPr>
            <a:r>
              <a:rPr lang="en-US" altLang="x-none" sz="1890" dirty="0">
                <a:solidFill>
                  <a:srgbClr val="0033CC"/>
                </a:solidFill>
                <a:latin typeface="+mn-lt"/>
                <a:ea typeface="Adobe Garamond Pro" charset="0"/>
                <a:cs typeface="Adobe Garamond Pro" charset="0"/>
              </a:rPr>
              <a:t>Good level of AVR coding</a:t>
            </a:r>
          </a:p>
        </p:txBody>
      </p:sp>
      <p:pic>
        <p:nvPicPr>
          <p:cNvPr id="21509" name="Picture 1">
            <a:extLst>
              <a:ext uri="{FF2B5EF4-FFF2-40B4-BE49-F238E27FC236}">
                <a16:creationId xmlns:a16="http://schemas.microsoft.com/office/drawing/2014/main" id="{C6350DB0-3287-434A-9295-4B5EC7BB336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32247" y="786021"/>
            <a:ext cx="4180613" cy="313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1121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3">
            <a:extLst>
              <a:ext uri="{FF2B5EF4-FFF2-40B4-BE49-F238E27FC236}">
                <a16:creationId xmlns:a16="http://schemas.microsoft.com/office/drawing/2014/main" id="{0C384F98-051B-D24F-819B-1855274F830E}"/>
              </a:ext>
            </a:extLst>
          </p:cNvPr>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268">
                <a:solidFill>
                  <a:schemeClr val="tx1"/>
                </a:solidFill>
                <a:latin typeface="Arial" panose="020B0604020202020204" pitchFamily="34" charset="0"/>
                <a:ea typeface="ＭＳ Ｐゴシック" panose="020B0600070205080204" pitchFamily="34" charset="-128"/>
              </a:defRPr>
            </a:lvl1pPr>
            <a:lvl2pPr marL="702013" indent="-270005">
              <a:spcBef>
                <a:spcPct val="20000"/>
              </a:spcBef>
              <a:defRPr sz="2268">
                <a:solidFill>
                  <a:schemeClr val="tx1"/>
                </a:solidFill>
                <a:latin typeface="Arial" panose="020B0604020202020204" pitchFamily="34" charset="0"/>
                <a:ea typeface="ＭＳ Ｐゴシック" panose="020B0600070205080204" pitchFamily="34" charset="-128"/>
              </a:defRPr>
            </a:lvl2pPr>
            <a:lvl3pPr marL="1080021" indent="-216004">
              <a:spcBef>
                <a:spcPct val="20000"/>
              </a:spcBef>
              <a:defRPr sz="2268">
                <a:solidFill>
                  <a:schemeClr val="tx1"/>
                </a:solidFill>
                <a:latin typeface="Arial" panose="020B0604020202020204" pitchFamily="34" charset="0"/>
                <a:ea typeface="ＭＳ Ｐゴシック" panose="020B0600070205080204" pitchFamily="34" charset="-128"/>
              </a:defRPr>
            </a:lvl3pPr>
            <a:lvl4pPr marL="1512029" indent="-216004">
              <a:spcBef>
                <a:spcPct val="20000"/>
              </a:spcBef>
              <a:defRPr sz="2268">
                <a:solidFill>
                  <a:schemeClr val="tx1"/>
                </a:solidFill>
                <a:latin typeface="Arial" panose="020B0604020202020204" pitchFamily="34" charset="0"/>
                <a:ea typeface="ＭＳ Ｐゴシック" panose="020B0600070205080204" pitchFamily="34" charset="-128"/>
              </a:defRPr>
            </a:lvl4pPr>
            <a:lvl5pPr marL="1944037" indent="-216004">
              <a:spcBef>
                <a:spcPct val="20000"/>
              </a:spcBef>
              <a:defRPr sz="2268">
                <a:solidFill>
                  <a:schemeClr val="tx1"/>
                </a:solidFill>
                <a:latin typeface="Arial" panose="020B0604020202020204" pitchFamily="34" charset="0"/>
                <a:ea typeface="ＭＳ Ｐゴシック" panose="020B0600070205080204" pitchFamily="34" charset="-128"/>
              </a:defRPr>
            </a:lvl5pPr>
            <a:lvl6pPr marL="2376046" indent="-216004" eaLnBrk="0" fontAlgn="base" hangingPunct="0">
              <a:spcBef>
                <a:spcPct val="20000"/>
              </a:spcBef>
              <a:spcAft>
                <a:spcPct val="0"/>
              </a:spcAft>
              <a:defRPr sz="2268">
                <a:solidFill>
                  <a:schemeClr val="tx1"/>
                </a:solidFill>
                <a:latin typeface="Arial" panose="020B0604020202020204" pitchFamily="34" charset="0"/>
                <a:ea typeface="ＭＳ Ｐゴシック" panose="020B0600070205080204" pitchFamily="34" charset="-128"/>
              </a:defRPr>
            </a:lvl6pPr>
            <a:lvl7pPr marL="2808054" indent="-216004" eaLnBrk="0" fontAlgn="base" hangingPunct="0">
              <a:spcBef>
                <a:spcPct val="20000"/>
              </a:spcBef>
              <a:spcAft>
                <a:spcPct val="0"/>
              </a:spcAft>
              <a:defRPr sz="2268">
                <a:solidFill>
                  <a:schemeClr val="tx1"/>
                </a:solidFill>
                <a:latin typeface="Arial" panose="020B0604020202020204" pitchFamily="34" charset="0"/>
                <a:ea typeface="ＭＳ Ｐゴシック" panose="020B0600070205080204" pitchFamily="34" charset="-128"/>
              </a:defRPr>
            </a:lvl7pPr>
            <a:lvl8pPr marL="3240062" indent="-216004" eaLnBrk="0" fontAlgn="base" hangingPunct="0">
              <a:spcBef>
                <a:spcPct val="20000"/>
              </a:spcBef>
              <a:spcAft>
                <a:spcPct val="0"/>
              </a:spcAft>
              <a:defRPr sz="2268">
                <a:solidFill>
                  <a:schemeClr val="tx1"/>
                </a:solidFill>
                <a:latin typeface="Arial" panose="020B0604020202020204" pitchFamily="34" charset="0"/>
                <a:ea typeface="ＭＳ Ｐゴシック" panose="020B0600070205080204" pitchFamily="34" charset="-128"/>
              </a:defRPr>
            </a:lvl8pPr>
            <a:lvl9pPr marL="3672070" indent="-216004" eaLnBrk="0" fontAlgn="base" hangingPunct="0">
              <a:spcBef>
                <a:spcPct val="20000"/>
              </a:spcBef>
              <a:spcAft>
                <a:spcPct val="0"/>
              </a:spcAft>
              <a:defRPr sz="2268">
                <a:solidFill>
                  <a:schemeClr val="tx1"/>
                </a:solidFill>
                <a:latin typeface="Arial" panose="020B0604020202020204" pitchFamily="34" charset="0"/>
                <a:ea typeface="ＭＳ Ｐゴシック" panose="020B0600070205080204" pitchFamily="34" charset="-128"/>
              </a:defRPr>
            </a:lvl9pPr>
          </a:lstStyle>
          <a:p>
            <a:fld id="{694EB146-44AF-AD41-944F-3D9873EE905F}" type="slidenum">
              <a:rPr lang="it-IT" altLang="en-IR" sz="945">
                <a:solidFill>
                  <a:srgbClr val="0B2850"/>
                </a:solidFill>
                <a:latin typeface="Calibri" panose="020F0502020204030204" pitchFamily="34" charset="0"/>
              </a:rPr>
              <a:pPr/>
              <a:t>9</a:t>
            </a:fld>
            <a:endParaRPr lang="it-IT" altLang="en-IR" sz="945">
              <a:solidFill>
                <a:srgbClr val="0B2850"/>
              </a:solidFill>
              <a:latin typeface="Calibri" panose="020F0502020204030204" pitchFamily="34" charset="0"/>
            </a:endParaRPr>
          </a:p>
        </p:txBody>
      </p:sp>
      <p:pic>
        <p:nvPicPr>
          <p:cNvPr id="16386" name="Picture 1">
            <a:extLst>
              <a:ext uri="{FF2B5EF4-FFF2-40B4-BE49-F238E27FC236}">
                <a16:creationId xmlns:a16="http://schemas.microsoft.com/office/drawing/2014/main" id="{77C183F5-E069-8F47-95B4-AAF8F56701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00754" y="1267534"/>
            <a:ext cx="3879105" cy="4464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Placeholder 2">
            <a:extLst>
              <a:ext uri="{FF2B5EF4-FFF2-40B4-BE49-F238E27FC236}">
                <a16:creationId xmlns:a16="http://schemas.microsoft.com/office/drawing/2014/main" id="{32FA0EC9-1954-A243-9A19-FB369EBD413B}"/>
              </a:ext>
            </a:extLst>
          </p:cNvPr>
          <p:cNvSpPr txBox="1">
            <a:spLocks/>
          </p:cNvSpPr>
          <p:nvPr/>
        </p:nvSpPr>
        <p:spPr bwMode="auto">
          <a:xfrm>
            <a:off x="1950141" y="1027528"/>
            <a:ext cx="4081611" cy="4978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defRPr sz="2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a:buFont typeface="Arial" panose="020B0604020202020204" pitchFamily="34" charset="0"/>
              <a:buNone/>
            </a:pPr>
            <a:r>
              <a:rPr lang="en-US" altLang="en-IR" sz="2268">
                <a:solidFill>
                  <a:srgbClr val="0000FF"/>
                </a:solidFill>
                <a:latin typeface="Calibri" panose="020F0502020204030204" pitchFamily="34" charset="0"/>
              </a:rPr>
              <a:t>Bread Board</a:t>
            </a:r>
            <a:endParaRPr lang="en-US" altLang="en-IR" sz="1890">
              <a:solidFill>
                <a:srgbClr val="0000FF"/>
              </a:solidFill>
              <a:latin typeface="Calibri" panose="020F0502020204030204" pitchFamily="34" charset="0"/>
            </a:endParaRPr>
          </a:p>
          <a:p>
            <a:pPr algn="just">
              <a:buFont typeface="Arial" panose="020B0604020202020204" pitchFamily="34" charset="0"/>
              <a:buNone/>
            </a:pPr>
            <a:endParaRPr lang="en-US" altLang="en-IR" sz="1890">
              <a:latin typeface="Calibri" panose="020F0502020204030204" pitchFamily="34" charset="0"/>
            </a:endParaRPr>
          </a:p>
          <a:p>
            <a:pPr algn="just">
              <a:buFont typeface="Arial" panose="020B0604020202020204" pitchFamily="34" charset="0"/>
              <a:buNone/>
            </a:pPr>
            <a:r>
              <a:rPr lang="en-US" altLang="en-IR" sz="1890">
                <a:solidFill>
                  <a:srgbClr val="008000"/>
                </a:solidFill>
                <a:latin typeface="Calibri" panose="020F0502020204030204" pitchFamily="34" charset="0"/>
              </a:rPr>
              <a:t>Pros:  The fastest way for prototyping</a:t>
            </a:r>
          </a:p>
          <a:p>
            <a:pPr algn="just">
              <a:buFont typeface="Arial" panose="020B0604020202020204" pitchFamily="34" charset="0"/>
              <a:buNone/>
            </a:pPr>
            <a:r>
              <a:rPr lang="en-US" altLang="en-IR" sz="1890">
                <a:solidFill>
                  <a:srgbClr val="008000"/>
                </a:solidFill>
                <a:latin typeface="Calibri" panose="020F0502020204030204" pitchFamily="34" charset="0"/>
              </a:rPr>
              <a:t>           No need for soldering</a:t>
            </a:r>
          </a:p>
          <a:p>
            <a:pPr algn="just">
              <a:buFont typeface="Arial" panose="020B0604020202020204" pitchFamily="34" charset="0"/>
              <a:buNone/>
            </a:pPr>
            <a:r>
              <a:rPr lang="en-US" altLang="en-IR" sz="1890">
                <a:solidFill>
                  <a:srgbClr val="008000"/>
                </a:solidFill>
                <a:latin typeface="Calibri" panose="020F0502020204030204" pitchFamily="34" charset="0"/>
              </a:rPr>
              <a:t>           Good for simple circuits</a:t>
            </a:r>
          </a:p>
          <a:p>
            <a:pPr algn="just">
              <a:buFont typeface="Arial" panose="020B0604020202020204" pitchFamily="34" charset="0"/>
              <a:buNone/>
            </a:pPr>
            <a:r>
              <a:rPr lang="en-US" altLang="en-IR" sz="1890">
                <a:solidFill>
                  <a:srgbClr val="008000"/>
                </a:solidFill>
                <a:latin typeface="Calibri" panose="020F0502020204030204" pitchFamily="34" charset="0"/>
              </a:rPr>
              <a:t>           Low current leakage</a:t>
            </a:r>
          </a:p>
          <a:p>
            <a:pPr algn="just">
              <a:buFont typeface="Arial" panose="020B0604020202020204" pitchFamily="34" charset="0"/>
              <a:buNone/>
            </a:pPr>
            <a:r>
              <a:rPr lang="en-US" altLang="en-IR" sz="1890">
                <a:solidFill>
                  <a:srgbClr val="008000"/>
                </a:solidFill>
                <a:latin typeface="Calibri" panose="020F0502020204030204" pitchFamily="34" charset="0"/>
              </a:rPr>
              <a:t>           Easy to debug</a:t>
            </a:r>
          </a:p>
          <a:p>
            <a:pPr algn="just">
              <a:buFont typeface="Arial" panose="020B0604020202020204" pitchFamily="34" charset="0"/>
              <a:buNone/>
            </a:pPr>
            <a:r>
              <a:rPr lang="en-US" altLang="en-IR" sz="1890">
                <a:solidFill>
                  <a:srgbClr val="008000"/>
                </a:solidFill>
                <a:latin typeface="Calibri" panose="020F0502020204030204" pitchFamily="34" charset="0"/>
              </a:rPr>
              <a:t>           Very flexible to change circuit</a:t>
            </a:r>
          </a:p>
          <a:p>
            <a:pPr algn="just">
              <a:buFont typeface="Arial" panose="020B0604020202020204" pitchFamily="34" charset="0"/>
              <a:buNone/>
            </a:pPr>
            <a:endParaRPr lang="en-US" altLang="en-IR" sz="1890">
              <a:latin typeface="Calibri" panose="020F0502020204030204" pitchFamily="34" charset="0"/>
            </a:endParaRPr>
          </a:p>
          <a:p>
            <a:pPr algn="just">
              <a:buFont typeface="Arial" panose="020B0604020202020204" pitchFamily="34" charset="0"/>
              <a:buNone/>
            </a:pPr>
            <a:r>
              <a:rPr lang="en-US" altLang="en-IR" sz="1890">
                <a:solidFill>
                  <a:srgbClr val="FF0000"/>
                </a:solidFill>
                <a:latin typeface="Calibri" panose="020F0502020204030204" pitchFamily="34" charset="0"/>
              </a:rPr>
              <a:t>Cons:  Only DIP components</a:t>
            </a:r>
          </a:p>
          <a:p>
            <a:pPr algn="just">
              <a:buFont typeface="Arial" panose="020B0604020202020204" pitchFamily="34" charset="0"/>
              <a:buNone/>
            </a:pPr>
            <a:r>
              <a:rPr lang="en-US" altLang="en-IR" sz="1890">
                <a:solidFill>
                  <a:srgbClr val="FF0000"/>
                </a:solidFill>
                <a:latin typeface="Calibri" panose="020F0502020204030204" pitchFamily="34" charset="0"/>
              </a:rPr>
              <a:t>            Weak &amp; unstable connections</a:t>
            </a:r>
          </a:p>
          <a:p>
            <a:pPr algn="just">
              <a:buFont typeface="Arial" panose="020B0604020202020204" pitchFamily="34" charset="0"/>
              <a:buNone/>
            </a:pPr>
            <a:r>
              <a:rPr lang="en-US" altLang="en-IR" sz="1890">
                <a:solidFill>
                  <a:srgbClr val="FF0000"/>
                </a:solidFill>
                <a:latin typeface="Calibri" panose="020F0502020204030204" pitchFamily="34" charset="0"/>
              </a:rPr>
              <a:t>            Relatively expensive</a:t>
            </a:r>
          </a:p>
          <a:p>
            <a:pPr algn="just">
              <a:buFont typeface="Arial" panose="020B0604020202020204" pitchFamily="34" charset="0"/>
              <a:buNone/>
            </a:pPr>
            <a:r>
              <a:rPr lang="en-US" altLang="en-IR" sz="1890">
                <a:solidFill>
                  <a:srgbClr val="FF0000"/>
                </a:solidFill>
                <a:latin typeface="Calibri" panose="020F0502020204030204" pitchFamily="34" charset="0"/>
              </a:rPr>
              <a:t>            Huge wiring for normal circuits</a:t>
            </a:r>
          </a:p>
          <a:p>
            <a:pPr algn="just">
              <a:buFont typeface="Arial" panose="020B0604020202020204" pitchFamily="34" charset="0"/>
              <a:buNone/>
            </a:pPr>
            <a:r>
              <a:rPr lang="en-US" altLang="en-IR" sz="1890">
                <a:solidFill>
                  <a:srgbClr val="FF0000"/>
                </a:solidFill>
                <a:latin typeface="Calibri" panose="020F0502020204030204" pitchFamily="34" charset="0"/>
              </a:rPr>
              <a:t>            Terrible for final product</a:t>
            </a:r>
          </a:p>
        </p:txBody>
      </p:sp>
      <p:sp>
        <p:nvSpPr>
          <p:cNvPr id="16388" name="Title 1">
            <a:extLst>
              <a:ext uri="{FF2B5EF4-FFF2-40B4-BE49-F238E27FC236}">
                <a16:creationId xmlns:a16="http://schemas.microsoft.com/office/drawing/2014/main" id="{1B27E5D4-BFB8-DC4A-94AA-F8E2C61C29B4}"/>
              </a:ext>
            </a:extLst>
          </p:cNvPr>
          <p:cNvSpPr>
            <a:spLocks noGrp="1"/>
          </p:cNvSpPr>
          <p:nvPr>
            <p:ph type="title"/>
          </p:nvPr>
        </p:nvSpPr>
        <p:spPr>
          <a:xfrm>
            <a:off x="838944" y="173550"/>
            <a:ext cx="7212195" cy="600016"/>
          </a:xfrm>
        </p:spPr>
        <p:txBody>
          <a:bodyPr/>
          <a:lstStyle/>
          <a:p>
            <a:pPr algn="l"/>
            <a:r>
              <a:rPr lang="en-US" altLang="en-IR">
                <a:latin typeface="Calibri" panose="020F0502020204030204" pitchFamily="34" charset="0"/>
                <a:ea typeface="ＭＳ Ｐゴシック" panose="020B0600070205080204" pitchFamily="34" charset="-128"/>
              </a:rPr>
              <a:t>Prototyping Possible Choices</a:t>
            </a:r>
          </a:p>
        </p:txBody>
      </p:sp>
    </p:spTree>
    <p:extLst>
      <p:ext uri="{BB962C8B-B14F-4D97-AF65-F5344CB8AC3E}">
        <p14:creationId xmlns:p14="http://schemas.microsoft.com/office/powerpoint/2010/main" val="352603332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Titolo lezione&amp;quot;&quot;/&gt;&lt;property id=&quot;20307&quot; value=&quot;256&quot;/&gt;&lt;/object&gt;&lt;object type=&quot;3&quot; unique_id=&quot;10005&quot;&gt;&lt;property id=&quot;20148&quot; value=&quot;5&quot;/&gt;&lt;property id=&quot;20300&quot; value=&quot;Slide 2 - &amp;quot;Argomenti&amp;quot;&quot;/&gt;&lt;property id=&quot;20307&quot; value=&quot;257&quot;/&gt;&lt;/object&gt;&lt;object type=&quot;3&quot; unique_id=&quot;10006&quot;&gt;&lt;property id=&quot;20148&quot; value=&quot;5&quot;/&gt;&lt;property id=&quot;20300&quot; value=&quot;Slide 3 - &amp;quot;Obiettivi&amp;quot;&quot;/&gt;&lt;property id=&quot;20307&quot; value=&quot;258&quot;/&gt;&lt;/object&gt;&lt;object type=&quot;3&quot; unique_id=&quot;10007&quot;&gt;&lt;property id=&quot;20148&quot; value=&quot;5&quot;/&gt;&lt;property id=&quot;20300&quot; value=&quot;Slide 4 - &amp;quot;Argomento I&amp;quot;&quot;/&gt;&lt;property id=&quot;20307&quot; value=&quot;259&quot;/&gt;&lt;/object&gt;&lt;object type=&quot;3&quot; unique_id=&quot;10011&quot;&gt;&lt;property id=&quot;20148&quot; value=&quot;5&quot;/&gt;&lt;property id=&quot;20300&quot; value=&quot;Slide 9 - &amp;quot;Conclusioni&amp;quot;&quot;/&gt;&lt;property id=&quot;20307&quot; value=&quot;262&quot;/&gt;&lt;/object&gt;&lt;object type=&quot;3&quot; unique_id=&quot;10012&quot;&gt;&lt;property id=&quot;20148&quot; value=&quot;5&quot;/&gt;&lt;property id=&quot;20300&quot; value=&quot;Slide 10 - &amp;quot;Copyright&amp;quot;&quot;/&gt;&lt;property id=&quot;20307&quot; value=&quot;265&quot;/&gt;&lt;/object&gt;&lt;object type=&quot;3&quot; unique_id=&quot;10013&quot;&gt;&lt;property id=&quot;20148&quot; value=&quot;5&quot;/&gt;&lt;property id=&quot;20300&quot; value=&quot;Slide 6 - &amp;quot;Argomento III&amp;quot;&quot;/&gt;&lt;property id=&quot;20307&quot; value=&quot;266&quot;/&gt;&lt;/object&gt;&lt;object type=&quot;3&quot; unique_id=&quot;10015&quot;&gt;&lt;property id=&quot;20148&quot; value=&quot;5&quot;/&gt;&lt;property id=&quot;20300&quot; value=&quot;Slide 7 - &amp;quot;Argomento IV&amp;quot;&quot;/&gt;&lt;property id=&quot;20307&quot; value=&quot;268&quot;/&gt;&lt;/object&gt;&lt;object type=&quot;3&quot; unique_id=&quot;15621&quot;&gt;&lt;property id=&quot;20148&quot; value=&quot;5&quot;/&gt;&lt;property id=&quot;20300&quot; value=&quot;Slide 5 - &amp;quot;Argomento II&amp;quot;&quot;/&gt;&lt;property id=&quot;20307&quot; value=&quot;270&quot;/&gt;&lt;/object&gt;&lt;object type=&quot;3&quot; unique_id=&quot;15622&quot;&gt;&lt;property id=&quot;20148&quot; value=&quot;5&quot;/&gt;&lt;property id=&quot;20300&quot; value=&quot;Slide 8 - &amp;quot;Argomento N&amp;quot;&quot;/&gt;&lt;property id=&quot;20307&quot; value=&quot;271&quot;/&gt;&lt;/object&gt;&lt;/object&gt;&lt;/object&gt;&lt;/database&gt;"/>
  <p:tag name="SECTOMILLISECCONVERTED" val="1"/>
</p:tagLst>
</file>

<file path=ppt/theme/theme1.xml><?xml version="1.0" encoding="utf-8"?>
<a:theme xmlns:a="http://schemas.openxmlformats.org/drawingml/2006/main" name="USGM_Modello_VL_Italiano_16_9(1) (1)">
  <a:themeElements>
    <a:clrScheme name="Modello_Slide_VL_nuova_modalita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36666"/>
      </a:hlink>
      <a:folHlink>
        <a:srgbClr val="84C3C2"/>
      </a:folHlink>
    </a:clrScheme>
    <a:fontScheme name="Modello_Slide_VL_nuova_modalit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731838" rtl="0" eaLnBrk="1" fontAlgn="base" latinLnBrk="0" hangingPunct="1">
          <a:lnSpc>
            <a:spcPct val="100000"/>
          </a:lnSpc>
          <a:spcBef>
            <a:spcPct val="0"/>
          </a:spcBef>
          <a:spcAft>
            <a:spcPct val="0"/>
          </a:spcAft>
          <a:buClrTx/>
          <a:buSzTx/>
          <a:buFontTx/>
          <a:buNone/>
          <a:tabLst/>
          <a:defRPr kumimoji="0" lang="it-IT" altLang="it-IT" sz="14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731838" rtl="0" eaLnBrk="1" fontAlgn="base" latinLnBrk="0" hangingPunct="1">
          <a:lnSpc>
            <a:spcPct val="100000"/>
          </a:lnSpc>
          <a:spcBef>
            <a:spcPct val="0"/>
          </a:spcBef>
          <a:spcAft>
            <a:spcPct val="0"/>
          </a:spcAft>
          <a:buClrTx/>
          <a:buSzTx/>
          <a:buFontTx/>
          <a:buNone/>
          <a:tabLst/>
          <a:defRPr kumimoji="0" lang="it-IT" altLang="it-IT" sz="14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Modello_Slide_VL_nuova_modal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ello_Slide_VL_nuova_modal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ello_Slide_VL_nuova_modal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ello_Slide_VL_nuova_modal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ello_Slide_VL_nuova_modal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ello_Slide_VL_nuova_modal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ello_Slide_VL_nuova_modal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ello_Slide_VL_nuova_modal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ello_Slide_VL_nuova_modal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ello_Slide_VL_nuova_modal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ello_Slide_VL_nuova_modal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ello_Slide_VL_nuova_modal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Modello_Slide_VL_nuova_modalita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36666"/>
        </a:hlink>
        <a:folHlink>
          <a:srgbClr val="84C3C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zione standard1" id="{C4DEB6D9-9397-40B7-A2C5-2B3BCFC561D4}" vid="{27BAFCD2-6D6C-4D6A-BB3A-867DF70F2C38}"/>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USGM_Modello_VL_Italiano_16_9(1) (1)</Template>
  <TotalTime>15673</TotalTime>
  <Words>1251</Words>
  <Application>Microsoft Macintosh PowerPoint</Application>
  <PresentationFormat>Custom</PresentationFormat>
  <Paragraphs>191</Paragraphs>
  <Slides>23</Slides>
  <Notes>7</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Courier New</vt:lpstr>
      <vt:lpstr>Tahoma</vt:lpstr>
      <vt:lpstr>Wingdings</vt:lpstr>
      <vt:lpstr>USGM_Modello_VL_Italiano_16_9(1) (1)</vt:lpstr>
      <vt:lpstr>Engaging and motivating students with real-world problems in STEM teaching</vt:lpstr>
      <vt:lpstr>Topics</vt:lpstr>
      <vt:lpstr>The real-world problems in Measurement Engineering?</vt:lpstr>
      <vt:lpstr>Advanced Instrumentation Course Coverage</vt:lpstr>
      <vt:lpstr>Assessment</vt:lpstr>
      <vt:lpstr>Projects Proposal</vt:lpstr>
      <vt:lpstr>5. Spray Printer robot</vt:lpstr>
      <vt:lpstr>6. Manipulator Robot Control</vt:lpstr>
      <vt:lpstr>Prototyping Possible Choices</vt:lpstr>
      <vt:lpstr>Prototyping Possible Choices</vt:lpstr>
      <vt:lpstr>Prototyping Possible Choices</vt:lpstr>
      <vt:lpstr>Prototyping Possible Choices</vt:lpstr>
      <vt:lpstr>Example: AD8021 Op-amp</vt:lpstr>
      <vt:lpstr>Example: LTC1151 Op-amp</vt:lpstr>
      <vt:lpstr>PowerPoint Presentation</vt:lpstr>
      <vt:lpstr>A Real Op-Amp Datasheet </vt:lpstr>
      <vt:lpstr>Another Example: Minimization of Inductively Coupled Noise</vt:lpstr>
      <vt:lpstr>ABB Project</vt:lpstr>
      <vt:lpstr>PowerPoint Presentation</vt:lpstr>
      <vt:lpstr>PowerPoint Presentation</vt:lpstr>
      <vt:lpstr>The last Example: Mini Plotter</vt:lpstr>
      <vt:lpstr>PowerPoint Presentation</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Titolo lezione</dc:title>
  <dc:creator>Windows User</dc:creator>
  <cp:lastModifiedBy>Mohsen D</cp:lastModifiedBy>
  <cp:revision>24</cp:revision>
  <dcterms:created xsi:type="dcterms:W3CDTF">2021-06-01T08:52:26Z</dcterms:created>
  <dcterms:modified xsi:type="dcterms:W3CDTF">2022-10-09T08:36:59Z</dcterms:modified>
</cp:coreProperties>
</file>